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Cabin"/>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FA66D6-A408-4DDB-B901-98F53F4E7CA8}">
  <a:tblStyle styleId="{ABFA66D6-A408-4DDB-B901-98F53F4E7CA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bold.fntdata"/><Relationship Id="rId30" Type="http://schemas.openxmlformats.org/officeDocument/2006/relationships/font" Target="fonts/Cabin-regular.fntdata"/><Relationship Id="rId11" Type="http://schemas.openxmlformats.org/officeDocument/2006/relationships/slide" Target="slides/slide6.xml"/><Relationship Id="rId33" Type="http://schemas.openxmlformats.org/officeDocument/2006/relationships/font" Target="fonts/Cabin-boldItalic.fntdata"/><Relationship Id="rId10" Type="http://schemas.openxmlformats.org/officeDocument/2006/relationships/slide" Target="slides/slide5.xml"/><Relationship Id="rId32" Type="http://schemas.openxmlformats.org/officeDocument/2006/relationships/font" Target="fonts/Cabin-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876424" y="1122363"/>
            <a:ext cx="8791575" cy="2387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Arial"/>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10" name="Google Shape;110;p2"/>
          <p:cNvSpPr txBox="1"/>
          <p:nvPr>
            <p:ph idx="1" type="subTitle"/>
          </p:nvPr>
        </p:nvSpPr>
        <p:spPr>
          <a:xfrm>
            <a:off x="1876424" y="3602038"/>
            <a:ext cx="8791575" cy="1655762"/>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1000"/>
              </a:spcBef>
              <a:spcAft>
                <a:spcPts val="0"/>
              </a:spcAft>
              <a:buClr>
                <a:schemeClr val="lt2"/>
              </a:buClr>
              <a:buSzPts val="1400"/>
              <a:buFont typeface="Arial"/>
              <a:buNone/>
              <a:defRPr/>
            </a:lvl1pPr>
            <a:lvl2pPr indent="0" lvl="1" marL="457200" marR="0" rtl="0" algn="ctr">
              <a:lnSpc>
                <a:spcPct val="120000"/>
              </a:lnSpc>
              <a:spcBef>
                <a:spcPts val="500"/>
              </a:spcBef>
              <a:spcAft>
                <a:spcPts val="0"/>
              </a:spcAft>
              <a:buClr>
                <a:schemeClr val="lt1"/>
              </a:buClr>
              <a:buSzPts val="1400"/>
              <a:buFont typeface="Arial"/>
              <a:buNone/>
              <a:defRPr/>
            </a:lvl2pPr>
            <a:lvl3pPr indent="0" lvl="2" marL="914400" marR="0" rtl="0" algn="ctr">
              <a:lnSpc>
                <a:spcPct val="120000"/>
              </a:lnSpc>
              <a:spcBef>
                <a:spcPts val="500"/>
              </a:spcBef>
              <a:spcAft>
                <a:spcPts val="0"/>
              </a:spcAft>
              <a:buClr>
                <a:schemeClr val="lt1"/>
              </a:buClr>
              <a:buSzPts val="1400"/>
              <a:buFont typeface="Arial"/>
              <a:buNone/>
              <a:defRPr/>
            </a:lvl3pPr>
            <a:lvl4pPr indent="0" lvl="3" marL="1371600" marR="0" rtl="0" algn="ctr">
              <a:lnSpc>
                <a:spcPct val="120000"/>
              </a:lnSpc>
              <a:spcBef>
                <a:spcPts val="500"/>
              </a:spcBef>
              <a:spcAft>
                <a:spcPts val="0"/>
              </a:spcAft>
              <a:buClr>
                <a:schemeClr val="lt1"/>
              </a:buClr>
              <a:buSzPts val="1400"/>
              <a:buFont typeface="Arial"/>
              <a:buNone/>
              <a:defRPr/>
            </a:lvl4pPr>
            <a:lvl5pPr indent="0" lvl="4" marL="1828800" marR="0" rtl="0" algn="ctr">
              <a:lnSpc>
                <a:spcPct val="120000"/>
              </a:lnSpc>
              <a:spcBef>
                <a:spcPts val="500"/>
              </a:spcBef>
              <a:spcAft>
                <a:spcPts val="0"/>
              </a:spcAft>
              <a:buClr>
                <a:schemeClr val="lt1"/>
              </a:buClr>
              <a:buSzPts val="1400"/>
              <a:buFont typeface="Arial"/>
              <a:buNone/>
              <a:defRPr/>
            </a:lvl5pPr>
            <a:lvl6pPr indent="0" lvl="5" marL="2286000" marR="0" rtl="0" algn="ctr">
              <a:lnSpc>
                <a:spcPct val="120000"/>
              </a:lnSpc>
              <a:spcBef>
                <a:spcPts val="500"/>
              </a:spcBef>
              <a:spcAft>
                <a:spcPts val="0"/>
              </a:spcAft>
              <a:buClr>
                <a:schemeClr val="lt1"/>
              </a:buClr>
              <a:buSzPts val="1400"/>
              <a:buFont typeface="Arial"/>
              <a:buNone/>
              <a:defRPr/>
            </a:lvl6pPr>
            <a:lvl7pPr indent="0" lvl="6" marL="2743200" marR="0" rtl="0" algn="ctr">
              <a:lnSpc>
                <a:spcPct val="120000"/>
              </a:lnSpc>
              <a:spcBef>
                <a:spcPts val="500"/>
              </a:spcBef>
              <a:spcAft>
                <a:spcPts val="0"/>
              </a:spcAft>
              <a:buClr>
                <a:schemeClr val="lt1"/>
              </a:buClr>
              <a:buSzPts val="1400"/>
              <a:buFont typeface="Arial"/>
              <a:buNone/>
              <a:defRPr/>
            </a:lvl7pPr>
            <a:lvl8pPr indent="0" lvl="7" marL="3200400" marR="0" rtl="0" algn="ctr">
              <a:lnSpc>
                <a:spcPct val="120000"/>
              </a:lnSpc>
              <a:spcBef>
                <a:spcPts val="500"/>
              </a:spcBef>
              <a:spcAft>
                <a:spcPts val="0"/>
              </a:spcAft>
              <a:buClr>
                <a:schemeClr val="lt1"/>
              </a:buClr>
              <a:buSzPts val="1400"/>
              <a:buFont typeface="Arial"/>
              <a:buNone/>
              <a:defRPr/>
            </a:lvl8pPr>
            <a:lvl9pPr indent="0" lvl="8" marL="3657600" marR="0" rtl="0" algn="ctr">
              <a:lnSpc>
                <a:spcPct val="120000"/>
              </a:lnSpc>
              <a:spcBef>
                <a:spcPts val="500"/>
              </a:spcBef>
              <a:spcAft>
                <a:spcPts val="0"/>
              </a:spcAft>
              <a:buClr>
                <a:schemeClr val="lt1"/>
              </a:buClr>
              <a:buSzPts val="1400"/>
              <a:buFont typeface="Arial"/>
              <a:buNone/>
              <a:defRPr/>
            </a:lvl9pPr>
          </a:lstStyle>
          <a:p/>
        </p:txBody>
      </p:sp>
      <p:sp>
        <p:nvSpPr>
          <p:cNvPr id="111" name="Google Shape;111;p2"/>
          <p:cNvSpPr txBox="1"/>
          <p:nvPr>
            <p:ph idx="10" type="dt"/>
          </p:nvPr>
        </p:nvSpPr>
        <p:spPr>
          <a:xfrm>
            <a:off x="7077511" y="5410201"/>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3" name="Google Shape;113;p2"/>
          <p:cNvSpPr txBox="1"/>
          <p:nvPr>
            <p:ph idx="12" type="sldNum"/>
          </p:nvPr>
        </p:nvSpPr>
        <p:spPr>
          <a:xfrm>
            <a:off x="9896911" y="5410199"/>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68" name="Google Shape;168;p11"/>
          <p:cNvSpPr txBox="1"/>
          <p:nvPr>
            <p:ph idx="1" type="body"/>
          </p:nvPr>
        </p:nvSpPr>
        <p:spPr>
          <a:xfrm>
            <a:off x="1141364" y="5124020"/>
            <a:ext cx="9910859" cy="682472"/>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Font typeface="Arial"/>
              <a:buNone/>
            </a:pPr>
            <a:r>
              <a:rPr b="0" i="0" lang="en-US" sz="8000" u="none" cap="none" strike="noStrike">
                <a:solidFill>
                  <a:schemeClr val="lt1"/>
                </a:solidFill>
                <a:latin typeface="Arial"/>
                <a:ea typeface="Arial"/>
                <a:cs typeface="Arial"/>
                <a:sym typeface="Arial"/>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08" name="Google Shape;208;p16"/>
          <p:cNvSpPr txBox="1"/>
          <p:nvPr>
            <p:ph idx="3" type="body"/>
          </p:nvPr>
        </p:nvSpPr>
        <p:spPr>
          <a:xfrm>
            <a:off x="1141413" y="4980858"/>
            <a:ext cx="3195240" cy="817843"/>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11" name="Google Shape;211;p16"/>
          <p:cNvSpPr txBox="1"/>
          <p:nvPr>
            <p:ph idx="6" type="body"/>
          </p:nvPr>
        </p:nvSpPr>
        <p:spPr>
          <a:xfrm>
            <a:off x="4487593" y="4980857"/>
            <a:ext cx="3200400" cy="810342"/>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14" name="Google Shape;214;p16"/>
          <p:cNvSpPr txBox="1"/>
          <p:nvPr>
            <p:ph idx="9" type="body"/>
          </p:nvPr>
        </p:nvSpPr>
        <p:spPr>
          <a:xfrm>
            <a:off x="7852442" y="4980854"/>
            <a:ext cx="3194968" cy="810345"/>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3"/>
          <p:cNvSpPr txBox="1"/>
          <p:nvPr>
            <p:ph type="title"/>
          </p:nvPr>
        </p:nvSpPr>
        <p:spPr>
          <a:xfrm>
            <a:off x="1141413" y="618518"/>
            <a:ext cx="9905998"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
          <p:cNvSpPr txBox="1"/>
          <p:nvPr>
            <p:ph idx="1" type="body"/>
          </p:nvPr>
        </p:nvSpPr>
        <p:spPr>
          <a:xfrm>
            <a:off x="1141412" y="2249487"/>
            <a:ext cx="9905999" cy="3541714"/>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17" name="Google Shape;117;p3"/>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4"/>
          <p:cNvSpPr txBox="1"/>
          <p:nvPr>
            <p:ph type="title"/>
          </p:nvPr>
        </p:nvSpPr>
        <p:spPr>
          <a:xfrm>
            <a:off x="1141411" y="1419226"/>
            <a:ext cx="9906000" cy="2852737"/>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4"/>
          <p:cNvSpPr txBox="1"/>
          <p:nvPr>
            <p:ph idx="1" type="body"/>
          </p:nvPr>
        </p:nvSpPr>
        <p:spPr>
          <a:xfrm>
            <a:off x="1141411" y="4424362"/>
            <a:ext cx="9906000" cy="1374776"/>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Clr>
                <a:schemeClr val="lt1"/>
              </a:buClr>
              <a:buSzPts val="1400"/>
              <a:buNone/>
              <a:defRPr/>
            </a:lvl1pPr>
            <a:lvl2pPr indent="-228600" lvl="1" marL="914400" rtl="0">
              <a:spcBef>
                <a:spcPts val="500"/>
              </a:spcBef>
              <a:spcAft>
                <a:spcPts val="0"/>
              </a:spcAft>
              <a:buClr>
                <a:schemeClr val="lt1"/>
              </a:buClr>
              <a:buSzPts val="1400"/>
              <a:buNone/>
              <a:defRPr/>
            </a:lvl2pPr>
            <a:lvl3pPr indent="-228600" lvl="2" marL="1371600" rtl="0">
              <a:spcBef>
                <a:spcPts val="500"/>
              </a:spcBef>
              <a:spcAft>
                <a:spcPts val="0"/>
              </a:spcAft>
              <a:buClr>
                <a:schemeClr val="lt1"/>
              </a:buClr>
              <a:buSzPts val="1400"/>
              <a:buNone/>
              <a:defRPr/>
            </a:lvl3pPr>
            <a:lvl4pPr indent="-228600" lvl="3" marL="1828800" rtl="0">
              <a:spcBef>
                <a:spcPts val="500"/>
              </a:spcBef>
              <a:spcAft>
                <a:spcPts val="0"/>
              </a:spcAft>
              <a:buClr>
                <a:schemeClr val="lt1"/>
              </a:buClr>
              <a:buSzPts val="1400"/>
              <a:buNone/>
              <a:defRPr/>
            </a:lvl4pPr>
            <a:lvl5pPr indent="-228600" lvl="4" marL="2286000" rtl="0">
              <a:spcBef>
                <a:spcPts val="500"/>
              </a:spcBef>
              <a:spcAft>
                <a:spcPts val="0"/>
              </a:spcAft>
              <a:buClr>
                <a:schemeClr val="lt1"/>
              </a:buClr>
              <a:buSzPts val="1400"/>
              <a:buNone/>
              <a:defRPr/>
            </a:lvl5pPr>
            <a:lvl6pPr indent="-228600" lvl="5" marL="2743200" rtl="0">
              <a:spcBef>
                <a:spcPts val="500"/>
              </a:spcBef>
              <a:spcAft>
                <a:spcPts val="0"/>
              </a:spcAft>
              <a:buClr>
                <a:schemeClr val="lt1"/>
              </a:buClr>
              <a:buSzPts val="1400"/>
              <a:buNone/>
              <a:defRPr/>
            </a:lvl6pPr>
            <a:lvl7pPr indent="-228600" lvl="6" marL="3200400" rtl="0">
              <a:spcBef>
                <a:spcPts val="500"/>
              </a:spcBef>
              <a:spcAft>
                <a:spcPts val="0"/>
              </a:spcAft>
              <a:buClr>
                <a:schemeClr val="lt1"/>
              </a:buClr>
              <a:buSzPts val="1400"/>
              <a:buNone/>
              <a:defRPr/>
            </a:lvl7pPr>
            <a:lvl8pPr indent="-228600" lvl="7" marL="3657600" rtl="0">
              <a:spcBef>
                <a:spcPts val="500"/>
              </a:spcBef>
              <a:spcAft>
                <a:spcPts val="0"/>
              </a:spcAft>
              <a:buClr>
                <a:schemeClr val="lt1"/>
              </a:buClr>
              <a:buSzPts val="1400"/>
              <a:buNone/>
              <a:defRPr/>
            </a:lvl8pPr>
            <a:lvl9pPr indent="-228600" lvl="8" marL="4114800" rtl="0">
              <a:spcBef>
                <a:spcPts val="500"/>
              </a:spcBef>
              <a:spcAft>
                <a:spcPts val="0"/>
              </a:spcAft>
              <a:buClr>
                <a:schemeClr val="lt1"/>
              </a:buClr>
              <a:buSzPts val="1400"/>
              <a:buNone/>
              <a:defRPr/>
            </a:lvl9pPr>
          </a:lstStyle>
          <a:p/>
        </p:txBody>
      </p:sp>
      <p:sp>
        <p:nvSpPr>
          <p:cNvPr id="123" name="Google Shape;123;p4"/>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24" name="Google Shape;124;p4"/>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25" name="Google Shape;125;p4"/>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5"/>
          <p:cNvSpPr txBox="1"/>
          <p:nvPr>
            <p:ph type="title"/>
          </p:nvPr>
        </p:nvSpPr>
        <p:spPr>
          <a:xfrm>
            <a:off x="1141413" y="618518"/>
            <a:ext cx="9905998"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5"/>
          <p:cNvSpPr txBox="1"/>
          <p:nvPr>
            <p:ph idx="1" type="body"/>
          </p:nvPr>
        </p:nvSpPr>
        <p:spPr>
          <a:xfrm>
            <a:off x="1141410" y="2249486"/>
            <a:ext cx="4878389" cy="3541714"/>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29" name="Google Shape;129;p5"/>
          <p:cNvSpPr txBox="1"/>
          <p:nvPr>
            <p:ph idx="2" type="body"/>
          </p:nvPr>
        </p:nvSpPr>
        <p:spPr>
          <a:xfrm>
            <a:off x="6172200" y="2249486"/>
            <a:ext cx="4875211" cy="3541714"/>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30" name="Google Shape;130;p5"/>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31" name="Google Shape;131;p5"/>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32" name="Google Shape;132;p5"/>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6"/>
          <p:cNvSpPr txBox="1"/>
          <p:nvPr>
            <p:ph type="title"/>
          </p:nvPr>
        </p:nvSpPr>
        <p:spPr>
          <a:xfrm>
            <a:off x="1141411" y="619126"/>
            <a:ext cx="9906000" cy="1477961"/>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5" name="Google Shape;135;p6"/>
          <p:cNvSpPr txBox="1"/>
          <p:nvPr>
            <p:ph idx="1" type="body"/>
          </p:nvPr>
        </p:nvSpPr>
        <p:spPr>
          <a:xfrm>
            <a:off x="1370019" y="2249486"/>
            <a:ext cx="4649783" cy="82391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36" name="Google Shape;136;p6"/>
          <p:cNvSpPr txBox="1"/>
          <p:nvPr>
            <p:ph idx="2" type="body"/>
          </p:nvPr>
        </p:nvSpPr>
        <p:spPr>
          <a:xfrm>
            <a:off x="1141410" y="3073397"/>
            <a:ext cx="4878391" cy="2717801"/>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37" name="Google Shape;137;p6"/>
          <p:cNvSpPr txBox="1"/>
          <p:nvPr>
            <p:ph idx="3" type="body"/>
          </p:nvPr>
        </p:nvSpPr>
        <p:spPr>
          <a:xfrm>
            <a:off x="6400808" y="2249485"/>
            <a:ext cx="4646602" cy="823912"/>
          </a:xfrm>
          <a:prstGeom prst="rect">
            <a:avLst/>
          </a:prstGeom>
          <a:noFill/>
          <a:ln>
            <a:noFill/>
          </a:ln>
        </p:spPr>
        <p:txBody>
          <a:bodyPr anchorCtr="0" anchor="b" bIns="91425" lIns="91425" spcFirstLastPara="1" rIns="91425" wrap="square" tIns="91425">
            <a:noAutofit/>
          </a:bodyPr>
          <a:lstStyle>
            <a:lvl1pPr indent="-228600" lvl="0" marL="457200" rtl="0">
              <a:lnSpc>
                <a:spcPct val="90000"/>
              </a:lnSpc>
              <a:spcBef>
                <a:spcPts val="1000"/>
              </a:spcBef>
              <a:spcAft>
                <a:spcPts val="0"/>
              </a:spcAft>
              <a:buClr>
                <a:schemeClr val="lt1"/>
              </a:buClr>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38" name="Google Shape;138;p6"/>
          <p:cNvSpPr txBox="1"/>
          <p:nvPr>
            <p:ph idx="4" type="body"/>
          </p:nvPr>
        </p:nvSpPr>
        <p:spPr>
          <a:xfrm>
            <a:off x="6172200" y="3073397"/>
            <a:ext cx="4875210" cy="2717801"/>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39" name="Google Shape;139;p6"/>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0" name="Google Shape;140;p6"/>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1" name="Google Shape;141;p6"/>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7"/>
          <p:cNvSpPr txBox="1"/>
          <p:nvPr>
            <p:ph type="title"/>
          </p:nvPr>
        </p:nvSpPr>
        <p:spPr>
          <a:xfrm>
            <a:off x="1141413" y="618518"/>
            <a:ext cx="9905998" cy="1478570"/>
          </a:xfrm>
          <a:prstGeom prst="rect">
            <a:avLst/>
          </a:prstGeom>
          <a:noFill/>
          <a:ln>
            <a:noFill/>
          </a:ln>
        </p:spPr>
        <p:txBody>
          <a:bodyPr anchorCtr="0" anchor="ctr" bIns="91425" lIns="91425" spcFirstLastPara="1" rIns="91425" wrap="square" tIns="9142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4" name="Google Shape;144;p7"/>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5" name="Google Shape;145;p7"/>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6" name="Google Shape;146;p7"/>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91425" lIns="91425" spcFirstLastPara="1" rIns="91425" wrap="square" tIns="91425">
            <a:noAutofit/>
          </a:bodyPr>
          <a:lstStyle>
            <a:lvl1pPr indent="-317500" lvl="0" marL="457200" rtl="0" algn="l">
              <a:lnSpc>
                <a:spcPct val="120000"/>
              </a:lnSpc>
              <a:spcBef>
                <a:spcPts val="1000"/>
              </a:spcBef>
              <a:spcAft>
                <a:spcPts val="0"/>
              </a:spcAft>
              <a:buClr>
                <a:schemeClr val="lt1"/>
              </a:buClr>
              <a:buSzPts val="1400"/>
              <a:buFont typeface="Arial"/>
              <a:buChar char="•"/>
              <a:defRPr/>
            </a:lvl1pPr>
            <a:lvl2pPr indent="-317500" lvl="1" marL="914400" rtl="0" algn="l">
              <a:lnSpc>
                <a:spcPct val="120000"/>
              </a:lnSpc>
              <a:spcBef>
                <a:spcPts val="500"/>
              </a:spcBef>
              <a:spcAft>
                <a:spcPts val="0"/>
              </a:spcAft>
              <a:buClr>
                <a:schemeClr val="lt1"/>
              </a:buClr>
              <a:buSzPts val="1400"/>
              <a:buFont typeface="Arial"/>
              <a:buChar char="•"/>
              <a:defRPr/>
            </a:lvl2pPr>
            <a:lvl3pPr indent="-317500" lvl="2" marL="1371600" rtl="0" algn="l">
              <a:lnSpc>
                <a:spcPct val="120000"/>
              </a:lnSpc>
              <a:spcBef>
                <a:spcPts val="500"/>
              </a:spcBef>
              <a:spcAft>
                <a:spcPts val="0"/>
              </a:spcAft>
              <a:buClr>
                <a:schemeClr val="lt1"/>
              </a:buClr>
              <a:buSzPts val="1400"/>
              <a:buFont typeface="Arial"/>
              <a:buChar char="•"/>
              <a:defRPr/>
            </a:lvl3pPr>
            <a:lvl4pPr indent="-317500" lvl="3" marL="1828800" rtl="0" algn="l">
              <a:lnSpc>
                <a:spcPct val="120000"/>
              </a:lnSpc>
              <a:spcBef>
                <a:spcPts val="500"/>
              </a:spcBef>
              <a:spcAft>
                <a:spcPts val="0"/>
              </a:spcAft>
              <a:buClr>
                <a:schemeClr val="lt1"/>
              </a:buClr>
              <a:buSzPts val="1400"/>
              <a:buFont typeface="Arial"/>
              <a:buChar char="•"/>
              <a:defRPr/>
            </a:lvl4pPr>
            <a:lvl5pPr indent="-317500" lvl="4" marL="2286000" rtl="0" algn="l">
              <a:lnSpc>
                <a:spcPct val="120000"/>
              </a:lnSpc>
              <a:spcBef>
                <a:spcPts val="500"/>
              </a:spcBef>
              <a:spcAft>
                <a:spcPts val="0"/>
              </a:spcAft>
              <a:buClr>
                <a:schemeClr val="lt1"/>
              </a:buClr>
              <a:buSzPts val="1400"/>
              <a:buFont typeface="Arial"/>
              <a:buChar char="•"/>
              <a:defRPr/>
            </a:lvl5pPr>
            <a:lvl6pPr indent="-317500" lvl="5" marL="2743200" rtl="0" algn="l">
              <a:lnSpc>
                <a:spcPct val="120000"/>
              </a:lnSpc>
              <a:spcBef>
                <a:spcPts val="500"/>
              </a:spcBef>
              <a:spcAft>
                <a:spcPts val="0"/>
              </a:spcAft>
              <a:buClr>
                <a:schemeClr val="lt1"/>
              </a:buClr>
              <a:buSzPts val="1400"/>
              <a:buFont typeface="Arial"/>
              <a:buChar char="•"/>
              <a:defRPr/>
            </a:lvl6pPr>
            <a:lvl7pPr indent="-317500" lvl="6" marL="3200400" rtl="0" algn="l">
              <a:lnSpc>
                <a:spcPct val="120000"/>
              </a:lnSpc>
              <a:spcBef>
                <a:spcPts val="500"/>
              </a:spcBef>
              <a:spcAft>
                <a:spcPts val="0"/>
              </a:spcAft>
              <a:buClr>
                <a:schemeClr val="lt1"/>
              </a:buClr>
              <a:buSzPts val="1400"/>
              <a:buFont typeface="Arial"/>
              <a:buChar char="•"/>
              <a:defRPr/>
            </a:lvl7pPr>
            <a:lvl8pPr indent="-317500" lvl="7" marL="3657600" rtl="0" algn="l">
              <a:lnSpc>
                <a:spcPct val="120000"/>
              </a:lnSpc>
              <a:spcBef>
                <a:spcPts val="500"/>
              </a:spcBef>
              <a:spcAft>
                <a:spcPts val="0"/>
              </a:spcAft>
              <a:buClr>
                <a:schemeClr val="lt1"/>
              </a:buClr>
              <a:buSzPts val="1400"/>
              <a:buFont typeface="Arial"/>
              <a:buChar char="•"/>
              <a:defRPr/>
            </a:lvl8pPr>
            <a:lvl9pPr indent="-317500" lvl="8" marL="4114800" rtl="0" algn="l">
              <a:lnSpc>
                <a:spcPct val="120000"/>
              </a:lnSpc>
              <a:spcBef>
                <a:spcPts val="500"/>
              </a:spcBef>
              <a:spcAft>
                <a:spcPts val="0"/>
              </a:spcAft>
              <a:buClr>
                <a:schemeClr val="lt1"/>
              </a:buClr>
              <a:buSzPts val="1400"/>
              <a:buFont typeface="Arial"/>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
            <a:headEnd len="sm" w="sm" type="none"/>
            <a:tailEnd len="sm" w="sm" type="none"/>
          </a:ln>
        </p:spPr>
        <p:txBody>
          <a:bodyPr anchorCtr="0" anchor="t" bIns="91425" lIns="91425" spcFirstLastPara="1" rIns="91425" wrap="square" tIns="91425">
            <a:noAutofit/>
          </a:bodyPr>
          <a:lstStyle>
            <a:lvl1pPr indent="0" lvl="0" marL="0" marR="0" rtl="0" algn="r">
              <a:spcBef>
                <a:spcPts val="0"/>
              </a:spcBef>
              <a:spcAft>
                <a:spcPts val="0"/>
              </a:spcAft>
              <a:buClr>
                <a:schemeClr val="lt1"/>
              </a:buClr>
              <a:buSzPts val="1400"/>
              <a:buFont typeface="Arial"/>
              <a:buNone/>
              <a:defRPr/>
            </a:lvl1pPr>
            <a:lvl2pPr indent="0" lvl="1" marL="457200" marR="0" rtl="0" algn="l">
              <a:spcBef>
                <a:spcPts val="0"/>
              </a:spcBef>
              <a:spcAft>
                <a:spcPts val="0"/>
              </a:spcAft>
              <a:buClr>
                <a:schemeClr val="lt1"/>
              </a:buClr>
              <a:buSzPts val="1400"/>
              <a:buFont typeface="Arial"/>
              <a:buNone/>
              <a:defRPr/>
            </a:lvl2pPr>
            <a:lvl3pPr indent="0" lvl="2" marL="914400" marR="0" rtl="0" algn="l">
              <a:spcBef>
                <a:spcPts val="0"/>
              </a:spcBef>
              <a:spcAft>
                <a:spcPts val="0"/>
              </a:spcAft>
              <a:buClr>
                <a:schemeClr val="lt1"/>
              </a:buClr>
              <a:buSzPts val="1400"/>
              <a:buFont typeface="Arial"/>
              <a:buNone/>
              <a:defRPr/>
            </a:lvl3pPr>
            <a:lvl4pPr indent="0" lvl="3" marL="1371600" marR="0" rtl="0" algn="l">
              <a:spcBef>
                <a:spcPts val="0"/>
              </a:spcBef>
              <a:spcAft>
                <a:spcPts val="0"/>
              </a:spcAft>
              <a:buClr>
                <a:schemeClr val="lt1"/>
              </a:buClr>
              <a:buSzPts val="1400"/>
              <a:buFont typeface="Arial"/>
              <a:buNone/>
              <a:defRPr/>
            </a:lvl4pPr>
            <a:lvl5pPr indent="0" lvl="4" marL="1828800" marR="0" rtl="0" algn="l">
              <a:spcBef>
                <a:spcPts val="0"/>
              </a:spcBef>
              <a:spcAft>
                <a:spcPts val="0"/>
              </a:spcAft>
              <a:buClr>
                <a:schemeClr val="lt1"/>
              </a:buClr>
              <a:buSzPts val="1400"/>
              <a:buFont typeface="Arial"/>
              <a:buNone/>
              <a:defRPr/>
            </a:lvl5pPr>
            <a:lvl6pPr indent="0" lvl="5" marL="2286000" marR="0" rtl="0" algn="l">
              <a:spcBef>
                <a:spcPts val="0"/>
              </a:spcBef>
              <a:spcAft>
                <a:spcPts val="0"/>
              </a:spcAft>
              <a:buClr>
                <a:schemeClr val="lt1"/>
              </a:buClr>
              <a:buSzPts val="1400"/>
              <a:buFont typeface="Arial"/>
              <a:buNone/>
              <a:defRPr/>
            </a:lvl6pPr>
            <a:lvl7pPr indent="0" lvl="6" marL="2743200" marR="0" rtl="0" algn="l">
              <a:spcBef>
                <a:spcPts val="0"/>
              </a:spcBef>
              <a:spcAft>
                <a:spcPts val="0"/>
              </a:spcAft>
              <a:buClr>
                <a:schemeClr val="lt1"/>
              </a:buClr>
              <a:buSzPts val="1400"/>
              <a:buFont typeface="Arial"/>
              <a:buNone/>
              <a:defRPr/>
            </a:lvl7pPr>
            <a:lvl8pPr indent="0" lvl="7" marL="3200400" marR="0" rtl="0" algn="l">
              <a:spcBef>
                <a:spcPts val="0"/>
              </a:spcBef>
              <a:spcAft>
                <a:spcPts val="0"/>
              </a:spcAft>
              <a:buClr>
                <a:schemeClr val="lt1"/>
              </a:buClr>
              <a:buSzPts val="1400"/>
              <a:buFont typeface="Arial"/>
              <a:buNone/>
              <a:defRPr/>
            </a:lvl8pPr>
            <a:lvl9pPr indent="0" lvl="8" marL="3657600" marR="0" rtl="0" algn="l">
              <a:spcBef>
                <a:spcPts val="0"/>
              </a:spcBef>
              <a:spcAft>
                <a:spcPts val="0"/>
              </a:spcAft>
              <a:buClr>
                <a:schemeClr val="lt1"/>
              </a:buClr>
              <a:buSzPts val="1400"/>
              <a:buFont typeface="Arial"/>
              <a:buNone/>
              <a:defRPr/>
            </a:lvl9pPr>
          </a:lstStyle>
          <a:p/>
        </p:txBody>
      </p:sp>
      <p:sp>
        <p:nvSpPr>
          <p:cNvPr id="161" name="Google Shape;161;p10"/>
          <p:cNvSpPr txBox="1"/>
          <p:nvPr>
            <p:ph idx="1" type="body"/>
          </p:nvPr>
        </p:nvSpPr>
        <p:spPr>
          <a:xfrm>
            <a:off x="1141410" y="2249486"/>
            <a:ext cx="5934511" cy="3541714"/>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None/>
              <a:defRPr/>
            </a:lvl1pPr>
            <a:lvl2pPr indent="-228600" lvl="1" marL="914400" rtl="0">
              <a:spcBef>
                <a:spcPts val="500"/>
              </a:spcBef>
              <a:spcAft>
                <a:spcPts val="0"/>
              </a:spcAft>
              <a:buSzPts val="1400"/>
              <a:buNone/>
              <a:defRPr/>
            </a:lvl2pPr>
            <a:lvl3pPr indent="-228600" lvl="2" marL="1371600" rtl="0">
              <a:spcBef>
                <a:spcPts val="500"/>
              </a:spcBef>
              <a:spcAft>
                <a:spcPts val="0"/>
              </a:spcAft>
              <a:buSzPts val="1400"/>
              <a:buNone/>
              <a:defRPr/>
            </a:lvl3pPr>
            <a:lvl4pPr indent="-228600" lvl="3" marL="1828800" rtl="0">
              <a:spcBef>
                <a:spcPts val="500"/>
              </a:spcBef>
              <a:spcAft>
                <a:spcPts val="0"/>
              </a:spcAft>
              <a:buSzPts val="1400"/>
              <a:buNone/>
              <a:defRPr/>
            </a:lvl4pPr>
            <a:lvl5pPr indent="-228600" lvl="4" marL="2286000" rtl="0">
              <a:spcBef>
                <a:spcPts val="500"/>
              </a:spcBef>
              <a:spcAft>
                <a:spcPts val="0"/>
              </a:spcAft>
              <a:buSzPts val="1400"/>
              <a:buNone/>
              <a:defRPr/>
            </a:lvl5pPr>
            <a:lvl6pPr indent="-228600" lvl="5" marL="2743200" rtl="0">
              <a:spcBef>
                <a:spcPts val="500"/>
              </a:spcBef>
              <a:spcAft>
                <a:spcPts val="0"/>
              </a:spcAft>
              <a:buSzPts val="1400"/>
              <a:buNone/>
              <a:defRPr/>
            </a:lvl6pPr>
            <a:lvl7pPr indent="-228600" lvl="6" marL="3200400" rtl="0">
              <a:spcBef>
                <a:spcPts val="500"/>
              </a:spcBef>
              <a:spcAft>
                <a:spcPts val="0"/>
              </a:spcAft>
              <a:buSzPts val="1400"/>
              <a:buNone/>
              <a:defRPr/>
            </a:lvl7pPr>
            <a:lvl8pPr indent="-228600" lvl="7" marL="3657600" rtl="0">
              <a:spcBef>
                <a:spcPts val="500"/>
              </a:spcBef>
              <a:spcAft>
                <a:spcPts val="0"/>
              </a:spcAft>
              <a:buSzPts val="1400"/>
              <a:buNone/>
              <a:defRPr/>
            </a:lvl8pPr>
            <a:lvl9pPr indent="-228600" lvl="8" marL="4114800" rtl="0">
              <a:spcBef>
                <a:spcPts val="500"/>
              </a:spcBef>
              <a:spcAft>
                <a:spcPts val="0"/>
              </a:spcAft>
              <a:buSzPts val="1400"/>
              <a:buNone/>
              <a:defRPr/>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7.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
                <a:headEnd len="sm" w="sm" type="none"/>
                <a:tailEnd len="sm" w="sm"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Arial"/>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0000"/>
              </a:lnSpc>
              <a:spcBef>
                <a:spcPts val="1000"/>
              </a:spcBef>
              <a:spcAft>
                <a:spcPts val="0"/>
              </a:spcAft>
              <a:buClr>
                <a:schemeClr val="lt1"/>
              </a:buClr>
              <a:buSzPts val="1400"/>
              <a:buFont typeface="Arial"/>
              <a:buChar char="•"/>
              <a:defRPr/>
            </a:lvl1pPr>
            <a:lvl2pPr indent="-317500" lvl="1" marL="914400" marR="0" rtl="0" algn="l">
              <a:lnSpc>
                <a:spcPct val="120000"/>
              </a:lnSpc>
              <a:spcBef>
                <a:spcPts val="500"/>
              </a:spcBef>
              <a:spcAft>
                <a:spcPts val="0"/>
              </a:spcAft>
              <a:buClr>
                <a:schemeClr val="lt1"/>
              </a:buClr>
              <a:buSzPts val="1400"/>
              <a:buFont typeface="Arial"/>
              <a:buChar char="•"/>
              <a:defRPr/>
            </a:lvl2pPr>
            <a:lvl3pPr indent="-317500" lvl="2" marL="1371600" marR="0" rtl="0" algn="l">
              <a:lnSpc>
                <a:spcPct val="120000"/>
              </a:lnSpc>
              <a:spcBef>
                <a:spcPts val="500"/>
              </a:spcBef>
              <a:spcAft>
                <a:spcPts val="0"/>
              </a:spcAft>
              <a:buClr>
                <a:schemeClr val="lt1"/>
              </a:buClr>
              <a:buSzPts val="1400"/>
              <a:buFont typeface="Arial"/>
              <a:buChar char="•"/>
              <a:defRPr/>
            </a:lvl3pPr>
            <a:lvl4pPr indent="-317500" lvl="3" marL="1828800" marR="0" rtl="0" algn="l">
              <a:lnSpc>
                <a:spcPct val="120000"/>
              </a:lnSpc>
              <a:spcBef>
                <a:spcPts val="500"/>
              </a:spcBef>
              <a:spcAft>
                <a:spcPts val="0"/>
              </a:spcAft>
              <a:buClr>
                <a:schemeClr val="lt1"/>
              </a:buClr>
              <a:buSzPts val="1400"/>
              <a:buFont typeface="Arial"/>
              <a:buChar char="•"/>
              <a:defRPr/>
            </a:lvl4pPr>
            <a:lvl5pPr indent="-317500" lvl="4" marL="2286000" marR="0" rtl="0" algn="l">
              <a:lnSpc>
                <a:spcPct val="120000"/>
              </a:lnSpc>
              <a:spcBef>
                <a:spcPts val="500"/>
              </a:spcBef>
              <a:spcAft>
                <a:spcPts val="0"/>
              </a:spcAft>
              <a:buClr>
                <a:schemeClr val="lt1"/>
              </a:buClr>
              <a:buSzPts val="1400"/>
              <a:buFont typeface="Arial"/>
              <a:buChar char="•"/>
              <a:defRPr/>
            </a:lvl5pPr>
            <a:lvl6pPr indent="-317500" lvl="5" marL="2743200" marR="0" rtl="0" algn="l">
              <a:lnSpc>
                <a:spcPct val="120000"/>
              </a:lnSpc>
              <a:spcBef>
                <a:spcPts val="500"/>
              </a:spcBef>
              <a:spcAft>
                <a:spcPts val="0"/>
              </a:spcAft>
              <a:buClr>
                <a:schemeClr val="lt1"/>
              </a:buClr>
              <a:buSzPts val="1400"/>
              <a:buFont typeface="Arial"/>
              <a:buChar char="•"/>
              <a:defRPr/>
            </a:lvl6pPr>
            <a:lvl7pPr indent="-317500" lvl="6" marL="3200400" marR="0" rtl="0" algn="l">
              <a:lnSpc>
                <a:spcPct val="120000"/>
              </a:lnSpc>
              <a:spcBef>
                <a:spcPts val="500"/>
              </a:spcBef>
              <a:spcAft>
                <a:spcPts val="0"/>
              </a:spcAft>
              <a:buClr>
                <a:schemeClr val="lt1"/>
              </a:buClr>
              <a:buSzPts val="1400"/>
              <a:buFont typeface="Arial"/>
              <a:buChar char="•"/>
              <a:defRPr/>
            </a:lvl7pPr>
            <a:lvl8pPr indent="-317500" lvl="7" marL="3657600" marR="0" rtl="0" algn="l">
              <a:lnSpc>
                <a:spcPct val="120000"/>
              </a:lnSpc>
              <a:spcBef>
                <a:spcPts val="500"/>
              </a:spcBef>
              <a:spcAft>
                <a:spcPts val="0"/>
              </a:spcAft>
              <a:buClr>
                <a:schemeClr val="lt1"/>
              </a:buClr>
              <a:buSzPts val="1400"/>
              <a:buFont typeface="Arial"/>
              <a:buChar char="•"/>
              <a:defRPr/>
            </a:lvl8pPr>
            <a:lvl9pPr indent="-317500" lvl="8" marL="4114800" marR="0" rtl="0" algn="l">
              <a:lnSpc>
                <a:spcPct val="120000"/>
              </a:lnSpc>
              <a:spcBef>
                <a:spcPts val="500"/>
              </a:spcBef>
              <a:spcAft>
                <a:spcPts val="0"/>
              </a:spcAft>
              <a:buClr>
                <a:schemeClr val="lt1"/>
              </a:buClr>
              <a:buSzPts val="1400"/>
              <a:buFont typeface="Arial"/>
              <a:buChar char="•"/>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6.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6.png"/><Relationship Id="rId5"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1" Type="http://schemas.openxmlformats.org/officeDocument/2006/relationships/hyperlink" Target="http://upload.wikimedia.org/wikipedia/en/d/dd/The_Persistence_of_Memory.jpg" TargetMode="External"/><Relationship Id="rId10" Type="http://schemas.openxmlformats.org/officeDocument/2006/relationships/hyperlink" Target="http://www.chicagonow.com/tween-us/files/2012/05/video-game-controller.jpg" TargetMode="External"/><Relationship Id="rId13" Type="http://schemas.openxmlformats.org/officeDocument/2006/relationships/hyperlink" Target="http://www.centuryproductsllc.com/wp-content/uploads/holding-money.jpg" TargetMode="External"/><Relationship Id="rId12" Type="http://schemas.openxmlformats.org/officeDocument/2006/relationships/hyperlink" Target="http://upload.wikimedia.org/wikipedia/en/d/dd/The_Persistence_of_Memory.jpg" TargetMode="External"/><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incredo.co/wp-content/uploads/2013/12/The-Sky-is-the-Limit.jpg" TargetMode="External"/><Relationship Id="rId4" Type="http://schemas.openxmlformats.org/officeDocument/2006/relationships/hyperlink" Target="http://upload.wikimedia.org/wikipedia/commons/6/65/Afghan_market_teeming_with_vendors_and_shoppers_2-4-09.jpg" TargetMode="External"/><Relationship Id="rId9" Type="http://schemas.openxmlformats.org/officeDocument/2006/relationships/hyperlink" Target="http://www.chicagonow.com/tween-us/files/2012/05/video-game-controller.jpg" TargetMode="External"/><Relationship Id="rId15" Type="http://schemas.openxmlformats.org/officeDocument/2006/relationships/hyperlink" Target="http://theboomermagazine.com/downloads/843/download/time.jpg?cb=164517ffbffb36a054eaaf1ef1be25e4" TargetMode="External"/><Relationship Id="rId14" Type="http://schemas.openxmlformats.org/officeDocument/2006/relationships/hyperlink" Target="http://theboomermagazine.com/downloads/843/download/time.jpg?cb=164517ffbffb36a054eaaf1ef1be25e4" TargetMode="External"/><Relationship Id="rId16" Type="http://schemas.openxmlformats.org/officeDocument/2006/relationships/hyperlink" Target="http://theboomermagazine.com/downloads/843/download/time.jpg?cb=164517ffbffb36a054eaaf1ef1be25e4" TargetMode="External"/><Relationship Id="rId5" Type="http://schemas.openxmlformats.org/officeDocument/2006/relationships/hyperlink" Target="http://upload.wikimedia.org/wikipedia/commons/6/65/Afghan_market_teeming_with_vendors_and_shoppers_2-4-09.jpg" TargetMode="External"/><Relationship Id="rId6" Type="http://schemas.openxmlformats.org/officeDocument/2006/relationships/hyperlink" Target="http://blog.codinghorror.com/content/images/uploads/2008/03/6a0120a85dcdae970b0128777030bf970c-pi.jpg" TargetMode="External"/><Relationship Id="rId7" Type="http://schemas.openxmlformats.org/officeDocument/2006/relationships/hyperlink" Target="http://blog.codinghorror.com/content/images/uploads/2008/03/6a0120a85dcdae970b0128777030bf970c-pi.jpg" TargetMode="External"/><Relationship Id="rId8" Type="http://schemas.openxmlformats.org/officeDocument/2006/relationships/hyperlink" Target="http://www.pictures88.com/p/music/music_031.jp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0.jpg"/><Relationship Id="rId5" Type="http://schemas.openxmlformats.org/officeDocument/2006/relationships/image" Target="../media/image12.jpg"/><Relationship Id="rId6"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ctrTitle"/>
          </p:nvPr>
        </p:nvSpPr>
        <p:spPr>
          <a:xfrm>
            <a:off x="1215113" y="818148"/>
            <a:ext cx="8825658" cy="1564949"/>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b="0" i="0" lang="en-US" sz="3950" u="none" cap="none" strike="noStrike">
                <a:solidFill>
                  <a:schemeClr val="lt1"/>
                </a:solidFill>
                <a:latin typeface="Arial"/>
                <a:ea typeface="Arial"/>
                <a:cs typeface="Arial"/>
                <a:sym typeface="Arial"/>
              </a:rPr>
              <a:t>AUGMENTED REALITY INDOOR NAVIGATION APP </a:t>
            </a:r>
            <a:endParaRPr/>
          </a:p>
        </p:txBody>
      </p:sp>
      <p:sp>
        <p:nvSpPr>
          <p:cNvPr id="235" name="Google Shape;235;p19"/>
          <p:cNvSpPr txBox="1"/>
          <p:nvPr>
            <p:ph idx="1" type="subTitle"/>
          </p:nvPr>
        </p:nvSpPr>
        <p:spPr>
          <a:xfrm>
            <a:off x="7760292" y="3766727"/>
            <a:ext cx="3501266" cy="86142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2"/>
              </a:buClr>
              <a:buFont typeface="Arial"/>
              <a:buNone/>
            </a:pPr>
            <a:r>
              <a:rPr b="1" i="0" lang="en-US" sz="2000" u="none" cap="none" strike="noStrike">
                <a:solidFill>
                  <a:schemeClr val="lt2"/>
                </a:solidFill>
                <a:latin typeface="Arial"/>
                <a:ea typeface="Arial"/>
                <a:cs typeface="Arial"/>
                <a:sym typeface="Arial"/>
              </a:rPr>
              <a:t>TEAM BLUEPRINTS </a:t>
            </a:r>
            <a:endParaRPr b="1" i="0" sz="2000" u="none" cap="none" strike="noStrike">
              <a:solidFill>
                <a:schemeClr val="lt2"/>
              </a:solidFill>
              <a:latin typeface="Arial"/>
              <a:ea typeface="Arial"/>
              <a:cs typeface="Arial"/>
              <a:sym typeface="Arial"/>
            </a:endParaRPr>
          </a:p>
        </p:txBody>
      </p:sp>
      <p:sp>
        <p:nvSpPr>
          <p:cNvPr id="236" name="Google Shape;236;p19"/>
          <p:cNvSpPr txBox="1"/>
          <p:nvPr/>
        </p:nvSpPr>
        <p:spPr>
          <a:xfrm>
            <a:off x="7760292" y="4106050"/>
            <a:ext cx="2707182" cy="22159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Justus  Karenzi</a:t>
            </a:r>
            <a:endParaRPr/>
          </a:p>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Sudi  Nsengiyumva</a:t>
            </a:r>
            <a:endParaRPr/>
          </a:p>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Jeremy  Fischer</a:t>
            </a:r>
            <a:endParaRPr b="1" i="0" sz="24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Jordan Ziegler</a:t>
            </a:r>
            <a:endParaRPr/>
          </a:p>
          <a:p>
            <a:pPr indent="0" lvl="0" marL="0" marR="0" rtl="0" algn="l">
              <a:spcBef>
                <a:spcPts val="0"/>
              </a:spcBef>
              <a:spcAft>
                <a:spcPts val="0"/>
              </a:spcAft>
              <a:buNone/>
            </a:pPr>
            <a:r>
              <a:rPr b="1" i="0" lang="en-US" sz="2400" u="none" cap="none" strike="noStrike">
                <a:solidFill>
                  <a:schemeClr val="lt1"/>
                </a:solidFill>
                <a:latin typeface="Arial"/>
                <a:ea typeface="Arial"/>
                <a:cs typeface="Arial"/>
                <a:sym typeface="Arial"/>
              </a:rPr>
              <a:t>Dylan Shanahan</a:t>
            </a:r>
            <a:endParaRPr b="1" i="0" sz="24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37" name="Google Shape;237;p19"/>
          <p:cNvPicPr preferRelativeResize="0"/>
          <p:nvPr/>
        </p:nvPicPr>
        <p:blipFill rotWithShape="1">
          <a:blip r:embed="rId3">
            <a:alphaModFix/>
          </a:blip>
          <a:srcRect b="0" l="0" r="0" t="0"/>
          <a:stretch/>
        </p:blipFill>
        <p:spPr>
          <a:xfrm>
            <a:off x="1395663" y="2952971"/>
            <a:ext cx="5818271" cy="3324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nvSpPr>
        <p:spPr>
          <a:xfrm>
            <a:off x="932462" y="418709"/>
            <a:ext cx="9906000" cy="147955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500" u="none" cap="none" strike="noStrike">
                <a:solidFill>
                  <a:schemeClr val="dk1"/>
                </a:solidFill>
                <a:latin typeface="Arial"/>
                <a:ea typeface="Arial"/>
                <a:cs typeface="Arial"/>
                <a:sym typeface="Arial"/>
              </a:rPr>
              <a:t>MARKETING REQUIREMENTS ARE THE REQUIREMENTS RELATED TO MAKING OUR PROJECT MARKETABLE. </a:t>
            </a:r>
            <a:endParaRPr b="0" i="0" sz="3500" u="none" cap="none" strike="noStrike">
              <a:solidFill>
                <a:schemeClr val="dk1"/>
              </a:solidFill>
              <a:latin typeface="Arial"/>
              <a:ea typeface="Arial"/>
              <a:cs typeface="Arial"/>
              <a:sym typeface="Arial"/>
            </a:endParaRPr>
          </a:p>
        </p:txBody>
      </p:sp>
      <p:pic>
        <p:nvPicPr>
          <p:cNvPr id="310" name="Google Shape;310;p28"/>
          <p:cNvPicPr preferRelativeResize="0"/>
          <p:nvPr/>
        </p:nvPicPr>
        <p:blipFill rotWithShape="1">
          <a:blip r:embed="rId3">
            <a:alphaModFix/>
          </a:blip>
          <a:srcRect b="0" l="0" r="0" t="0"/>
          <a:stretch/>
        </p:blipFill>
        <p:spPr>
          <a:xfrm>
            <a:off x="766581" y="2327014"/>
            <a:ext cx="4738688" cy="3060700"/>
          </a:xfrm>
          <a:prstGeom prst="rect">
            <a:avLst/>
          </a:prstGeom>
          <a:noFill/>
          <a:ln>
            <a:noFill/>
          </a:ln>
        </p:spPr>
      </p:pic>
      <p:sp>
        <p:nvSpPr>
          <p:cNvPr id="311" name="Google Shape;311;p28"/>
          <p:cNvSpPr/>
          <p:nvPr/>
        </p:nvSpPr>
        <p:spPr>
          <a:xfrm>
            <a:off x="5885462" y="2506480"/>
            <a:ext cx="6210300" cy="312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4000" u="none" cap="none" strike="noStrike">
                <a:solidFill>
                  <a:schemeClr val="dk1"/>
                </a:solidFill>
                <a:latin typeface="Trebuchet MS"/>
                <a:ea typeface="Trebuchet MS"/>
                <a:cs typeface="Trebuchet MS"/>
                <a:sym typeface="Trebuchet MS"/>
              </a:rPr>
              <a:t>- Efficiency</a:t>
            </a:r>
            <a:endParaRPr b="0" i="0" sz="4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Time Constraints</a:t>
            </a:r>
            <a:endParaRPr b="0" i="0" sz="4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Budget Constraints</a:t>
            </a:r>
            <a:endParaRPr b="0" i="0" sz="4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4000" u="none" cap="none" strike="noStrike">
                <a:solidFill>
                  <a:schemeClr val="dk1"/>
                </a:solidFill>
                <a:latin typeface="Times New Roman"/>
                <a:ea typeface="Times New Roman"/>
                <a:cs typeface="Times New Roman"/>
                <a:sym typeface="Times New Roman"/>
              </a:rPr>
              <a:t>- </a:t>
            </a:r>
            <a:r>
              <a:rPr b="0" i="0" lang="en-US" sz="4000" u="none" cap="none" strike="noStrike">
                <a:solidFill>
                  <a:schemeClr val="dk1"/>
                </a:solidFill>
                <a:latin typeface="Trebuchet MS"/>
                <a:ea typeface="Trebuchet MS"/>
                <a:cs typeface="Trebuchet MS"/>
                <a:sym typeface="Trebuchet MS"/>
              </a:rPr>
              <a:t>Software Constraints</a:t>
            </a:r>
            <a:endParaRPr b="0" i="0" sz="4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p:nvPr/>
        </p:nvSpPr>
        <p:spPr>
          <a:xfrm>
            <a:off x="825500" y="215900"/>
            <a:ext cx="10528300" cy="256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Efficiency is how effective our project is compared to the different costs the user pays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29"/>
          <p:cNvSpPr/>
          <p:nvPr/>
        </p:nvSpPr>
        <p:spPr>
          <a:xfrm>
            <a:off x="3543300" y="3035300"/>
            <a:ext cx="5095875" cy="22479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Battery Life</a:t>
            </a:r>
            <a:endParaRPr/>
          </a:p>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Memory Storage</a:t>
            </a:r>
            <a:endParaRPr/>
          </a:p>
          <a:p>
            <a:pPr indent="-317500" lvl="0" marL="457200" marR="0" rtl="0" algn="l">
              <a:lnSpc>
                <a:spcPct val="100000"/>
              </a:lnSpc>
              <a:spcBef>
                <a:spcPts val="0"/>
              </a:spcBef>
              <a:spcAft>
                <a:spcPts val="0"/>
              </a:spcAft>
              <a:buClr>
                <a:schemeClr val="dk1"/>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Processor Allocation</a:t>
            </a:r>
            <a:endParaRPr/>
          </a:p>
          <a:p>
            <a:pPr indent="-317500" lvl="0" marL="457200" marR="0" rtl="0" algn="l">
              <a:lnSpc>
                <a:spcPct val="333333"/>
              </a:lnSpc>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p:nvPr/>
        </p:nvSpPr>
        <p:spPr>
          <a:xfrm>
            <a:off x="690588" y="3547464"/>
            <a:ext cx="10528300" cy="114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1% per minute</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30"/>
          <p:cNvSpPr/>
          <p:nvPr/>
        </p:nvSpPr>
        <p:spPr>
          <a:xfrm>
            <a:off x="825500" y="127000"/>
            <a:ext cx="10528300" cy="185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Battery Life expended through this application should not be excessive.</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4" name="Google Shape;324;p30"/>
          <p:cNvPicPr preferRelativeResize="0"/>
          <p:nvPr/>
        </p:nvPicPr>
        <p:blipFill rotWithShape="1">
          <a:blip r:embed="rId3">
            <a:alphaModFix/>
          </a:blip>
          <a:srcRect b="0" l="0" r="0" t="0"/>
          <a:stretch/>
        </p:blipFill>
        <p:spPr>
          <a:xfrm>
            <a:off x="6959600" y="2273300"/>
            <a:ext cx="3810000" cy="306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p:nvPr/>
        </p:nvSpPr>
        <p:spPr>
          <a:xfrm>
            <a:off x="825500" y="127000"/>
            <a:ext cx="10528300" cy="256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Memory storage and processor requirements should not be extreme.</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0" name="Google Shape;330;p31"/>
          <p:cNvPicPr preferRelativeResize="0"/>
          <p:nvPr/>
        </p:nvPicPr>
        <p:blipFill rotWithShape="1">
          <a:blip r:embed="rId3">
            <a:alphaModFix/>
          </a:blip>
          <a:srcRect b="0" l="0" r="0" t="0"/>
          <a:stretch/>
        </p:blipFill>
        <p:spPr>
          <a:xfrm>
            <a:off x="1728033" y="3003941"/>
            <a:ext cx="3949700" cy="3013075"/>
          </a:xfrm>
          <a:prstGeom prst="rect">
            <a:avLst/>
          </a:prstGeom>
          <a:noFill/>
          <a:ln>
            <a:noFill/>
          </a:ln>
        </p:spPr>
      </p:pic>
      <p:pic>
        <p:nvPicPr>
          <p:cNvPr id="331" name="Google Shape;331;p31"/>
          <p:cNvPicPr preferRelativeResize="0"/>
          <p:nvPr/>
        </p:nvPicPr>
        <p:blipFill rotWithShape="1">
          <a:blip r:embed="rId4">
            <a:alphaModFix/>
          </a:blip>
          <a:srcRect b="0" l="0" r="0" t="0"/>
          <a:stretch/>
        </p:blipFill>
        <p:spPr>
          <a:xfrm>
            <a:off x="7235253" y="2844462"/>
            <a:ext cx="2844800" cy="28654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p:nvPr/>
        </p:nvSpPr>
        <p:spPr>
          <a:xfrm>
            <a:off x="825500" y="127000"/>
            <a:ext cx="10528300" cy="185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Time and budget constraints are also a factor.</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7" name="Google Shape;337;p32"/>
          <p:cNvPicPr preferRelativeResize="0"/>
          <p:nvPr/>
        </p:nvPicPr>
        <p:blipFill rotWithShape="1">
          <a:blip r:embed="rId3">
            <a:alphaModFix/>
          </a:blip>
          <a:srcRect b="0" l="0" r="0" t="0"/>
          <a:stretch/>
        </p:blipFill>
        <p:spPr>
          <a:xfrm>
            <a:off x="558800" y="2044700"/>
            <a:ext cx="6007100" cy="2755900"/>
          </a:xfrm>
          <a:prstGeom prst="rect">
            <a:avLst/>
          </a:prstGeom>
          <a:noFill/>
          <a:ln>
            <a:noFill/>
          </a:ln>
        </p:spPr>
      </p:pic>
      <p:pic>
        <p:nvPicPr>
          <p:cNvPr id="338" name="Google Shape;338;p32"/>
          <p:cNvPicPr preferRelativeResize="0"/>
          <p:nvPr/>
        </p:nvPicPr>
        <p:blipFill rotWithShape="1">
          <a:blip r:embed="rId4">
            <a:alphaModFix/>
          </a:blip>
          <a:srcRect b="0" l="0" r="0" t="0"/>
          <a:stretch/>
        </p:blipFill>
        <p:spPr>
          <a:xfrm>
            <a:off x="7226300" y="2349500"/>
            <a:ext cx="3219450" cy="2146300"/>
          </a:xfrm>
          <a:prstGeom prst="rect">
            <a:avLst/>
          </a:prstGeom>
          <a:noFill/>
          <a:ln>
            <a:noFill/>
          </a:ln>
        </p:spPr>
      </p:pic>
      <p:sp>
        <p:nvSpPr>
          <p:cNvPr id="339" name="Google Shape;339;p32"/>
          <p:cNvSpPr/>
          <p:nvPr/>
        </p:nvSpPr>
        <p:spPr>
          <a:xfrm>
            <a:off x="825500" y="5372100"/>
            <a:ext cx="10528300" cy="1041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Project Completion required by April 15 2015.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p:nvPr/>
        </p:nvSpPr>
        <p:spPr>
          <a:xfrm>
            <a:off x="825500" y="127000"/>
            <a:ext cx="10528300" cy="185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Software constraints are the main requirements of the project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33"/>
          <p:cNvSpPr/>
          <p:nvPr/>
        </p:nvSpPr>
        <p:spPr>
          <a:xfrm>
            <a:off x="596900" y="2298700"/>
            <a:ext cx="7159011" cy="3293209"/>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Drop Down menu</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CSV files</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Left, right, straight direction</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Image referencing</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Starting Location</a:t>
            </a:r>
            <a:endParaRPr/>
          </a:p>
          <a:p>
            <a:pPr indent="-317500" lvl="0" marL="457200" marR="0" rtl="0" algn="l">
              <a:lnSpc>
                <a:spcPct val="333333"/>
              </a:lnSpc>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p:nvPr/>
        </p:nvSpPr>
        <p:spPr>
          <a:xfrm>
            <a:off x="825500" y="127000"/>
            <a:ext cx="10528300" cy="1143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Also optional software requirements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342857"/>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34"/>
          <p:cNvSpPr/>
          <p:nvPr/>
        </p:nvSpPr>
        <p:spPr>
          <a:xfrm>
            <a:off x="596900" y="2298700"/>
            <a:ext cx="6328656" cy="1754326"/>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Map Reference</a:t>
            </a:r>
            <a:endParaRPr/>
          </a:p>
          <a:p>
            <a:pPr indent="-317500" lvl="0" marL="457200" marR="0" rtl="0" algn="l">
              <a:lnSpc>
                <a:spcPct val="100000"/>
              </a:lnSpc>
              <a:spcBef>
                <a:spcPts val="0"/>
              </a:spcBef>
              <a:spcAft>
                <a:spcPts val="0"/>
              </a:spcAft>
              <a:buClr>
                <a:srgbClr val="000000"/>
              </a:buClr>
              <a:buSzPts val="4000"/>
              <a:buFont typeface="Trebuchet MS"/>
              <a:buChar char="•"/>
            </a:pPr>
            <a:r>
              <a:rPr b="0" i="0" lang="en-US" sz="4000" u="none" cap="none" strike="noStrike">
                <a:solidFill>
                  <a:schemeClr val="dk1"/>
                </a:solidFill>
                <a:latin typeface="Trebuchet MS"/>
                <a:ea typeface="Trebuchet MS"/>
                <a:cs typeface="Trebuchet MS"/>
                <a:sym typeface="Trebuchet MS"/>
              </a:rPr>
              <a:t>Schedule implementation</a:t>
            </a:r>
            <a:endParaRPr/>
          </a:p>
          <a:p>
            <a:pPr indent="-317500" lvl="0" marL="457200" marR="0" rtl="0" algn="l">
              <a:lnSpc>
                <a:spcPct val="333333"/>
              </a:lnSpc>
              <a:spcBef>
                <a:spcPts val="0"/>
              </a:spcBef>
              <a:spcAft>
                <a:spcPts val="0"/>
              </a:spcAft>
              <a:buNone/>
            </a:pPr>
            <a:r>
              <a:t/>
            </a:r>
            <a:endParaRPr b="0" i="0" sz="1200" u="none" cap="none" strike="noStrike">
              <a:solidFill>
                <a:schemeClr val="lt1"/>
              </a:solidFill>
              <a:latin typeface="Times New Roman"/>
              <a:ea typeface="Times New Roman"/>
              <a:cs typeface="Times New Roman"/>
              <a:sym typeface="Times New Roman"/>
            </a:endParaRPr>
          </a:p>
          <a:p>
            <a:pPr indent="-317500" lvl="0" marL="45720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2057400" y="0"/>
            <a:ext cx="8229600" cy="155416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BECAUSE OUR PROJECT IS AN APPLICATION WE FOCUSED OUR ATTENTION FOR STANDARDS ON SOFTWARE AND MOBILE APP DEVELOPMENT.</a:t>
            </a:r>
            <a:endParaRPr b="0" i="0" sz="2800" u="none" cap="none" strike="noStrike">
              <a:solidFill>
                <a:schemeClr val="lt1"/>
              </a:solidFill>
              <a:latin typeface="Arial"/>
              <a:ea typeface="Arial"/>
              <a:cs typeface="Arial"/>
              <a:sym typeface="Arial"/>
            </a:endParaRPr>
          </a:p>
        </p:txBody>
      </p:sp>
      <p:pic>
        <p:nvPicPr>
          <p:cNvPr id="357" name="Google Shape;357;p35"/>
          <p:cNvPicPr preferRelativeResize="0"/>
          <p:nvPr/>
        </p:nvPicPr>
        <p:blipFill rotWithShape="1">
          <a:blip r:embed="rId3">
            <a:alphaModFix/>
          </a:blip>
          <a:srcRect b="0" l="0" r="0" t="0"/>
          <a:stretch/>
        </p:blipFill>
        <p:spPr>
          <a:xfrm>
            <a:off x="342276" y="1554162"/>
            <a:ext cx="3962400" cy="2147843"/>
          </a:xfrm>
          <a:prstGeom prst="rect">
            <a:avLst/>
          </a:prstGeom>
          <a:noFill/>
          <a:ln>
            <a:noFill/>
          </a:ln>
        </p:spPr>
      </p:pic>
      <p:pic>
        <p:nvPicPr>
          <p:cNvPr id="358" name="Google Shape;358;p35"/>
          <p:cNvPicPr preferRelativeResize="0"/>
          <p:nvPr/>
        </p:nvPicPr>
        <p:blipFill rotWithShape="1">
          <a:blip r:embed="rId4">
            <a:alphaModFix/>
          </a:blip>
          <a:srcRect b="0" l="0" r="0" t="0"/>
          <a:stretch/>
        </p:blipFill>
        <p:spPr>
          <a:xfrm>
            <a:off x="7759909" y="1554162"/>
            <a:ext cx="3456951" cy="2768315"/>
          </a:xfrm>
          <a:prstGeom prst="rect">
            <a:avLst/>
          </a:prstGeom>
          <a:noFill/>
          <a:ln>
            <a:noFill/>
          </a:ln>
        </p:spPr>
      </p:pic>
      <p:pic>
        <p:nvPicPr>
          <p:cNvPr id="359" name="Google Shape;359;p35"/>
          <p:cNvPicPr preferRelativeResize="0"/>
          <p:nvPr/>
        </p:nvPicPr>
        <p:blipFill rotWithShape="1">
          <a:blip r:embed="rId5">
            <a:alphaModFix/>
          </a:blip>
          <a:srcRect b="0" l="0" r="0" t="0"/>
          <a:stretch/>
        </p:blipFill>
        <p:spPr>
          <a:xfrm>
            <a:off x="3866839" y="4208163"/>
            <a:ext cx="3581400" cy="24050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1141411"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WE FOUND GENERAL CODING PRACTICES THAT ARE UTILIZED IN THE SOFTWARE COMMUNITY.</a:t>
            </a:r>
            <a:endParaRPr b="0" i="0" sz="2800" u="none" cap="none" strike="noStrike">
              <a:solidFill>
                <a:schemeClr val="lt1"/>
              </a:solidFill>
              <a:latin typeface="Arial"/>
              <a:ea typeface="Arial"/>
              <a:cs typeface="Arial"/>
              <a:sym typeface="Arial"/>
            </a:endParaRPr>
          </a:p>
        </p:txBody>
      </p:sp>
      <p:pic>
        <p:nvPicPr>
          <p:cNvPr descr="http://www.chilliwacktoday.ca/wp-content/uploads/2011/02/Good-Code.jpg" id="365" name="Google Shape;365;p36"/>
          <p:cNvPicPr preferRelativeResize="0"/>
          <p:nvPr/>
        </p:nvPicPr>
        <p:blipFill rotWithShape="1">
          <a:blip r:embed="rId3">
            <a:alphaModFix/>
          </a:blip>
          <a:srcRect b="0" l="0" r="0" t="0"/>
          <a:stretch/>
        </p:blipFill>
        <p:spPr>
          <a:xfrm>
            <a:off x="1141411" y="1477961"/>
            <a:ext cx="3200400" cy="4851671"/>
          </a:xfrm>
          <a:prstGeom prst="rect">
            <a:avLst/>
          </a:prstGeom>
          <a:noFill/>
          <a:ln>
            <a:noFill/>
          </a:ln>
        </p:spPr>
      </p:pic>
      <p:pic>
        <p:nvPicPr>
          <p:cNvPr id="366" name="Google Shape;366;p36"/>
          <p:cNvPicPr preferRelativeResize="0"/>
          <p:nvPr/>
        </p:nvPicPr>
        <p:blipFill rotWithShape="1">
          <a:blip r:embed="rId4">
            <a:alphaModFix/>
          </a:blip>
          <a:srcRect b="0" l="0" r="0" t="0"/>
          <a:stretch/>
        </p:blipFill>
        <p:spPr>
          <a:xfrm>
            <a:off x="6611912" y="853880"/>
            <a:ext cx="4827233" cy="3314700"/>
          </a:xfrm>
          <a:prstGeom prst="rect">
            <a:avLst/>
          </a:prstGeom>
          <a:noFill/>
          <a:ln>
            <a:noFill/>
          </a:ln>
        </p:spPr>
      </p:pic>
      <p:pic>
        <p:nvPicPr>
          <p:cNvPr id="367" name="Google Shape;367;p36"/>
          <p:cNvPicPr preferRelativeResize="0"/>
          <p:nvPr/>
        </p:nvPicPr>
        <p:blipFill rotWithShape="1">
          <a:blip r:embed="rId5">
            <a:alphaModFix/>
          </a:blip>
          <a:srcRect b="0" l="0" r="0" t="0"/>
          <a:stretch/>
        </p:blipFill>
        <p:spPr>
          <a:xfrm>
            <a:off x="4881173" y="4333472"/>
            <a:ext cx="3461478" cy="23076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1219200" y="-15269"/>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WE FOUND IEEE STANDARDS FOR SAFETY, TESTING, AND INFORMATION TECHNOLOGY.</a:t>
            </a:r>
            <a:endParaRPr b="0" i="0" sz="2800" u="none" cap="none" strike="noStrike">
              <a:solidFill>
                <a:schemeClr val="lt1"/>
              </a:solidFill>
              <a:latin typeface="Arial"/>
              <a:ea typeface="Arial"/>
              <a:cs typeface="Arial"/>
              <a:sym typeface="Arial"/>
            </a:endParaRPr>
          </a:p>
        </p:txBody>
      </p:sp>
      <p:pic>
        <p:nvPicPr>
          <p:cNvPr id="373" name="Google Shape;373;p37"/>
          <p:cNvPicPr preferRelativeResize="0"/>
          <p:nvPr/>
        </p:nvPicPr>
        <p:blipFill rotWithShape="1">
          <a:blip r:embed="rId3">
            <a:alphaModFix/>
          </a:blip>
          <a:srcRect b="0" l="0" r="0" t="0"/>
          <a:stretch/>
        </p:blipFill>
        <p:spPr>
          <a:xfrm>
            <a:off x="1981201" y="1364744"/>
            <a:ext cx="3557587" cy="2004274"/>
          </a:xfrm>
          <a:prstGeom prst="rect">
            <a:avLst/>
          </a:prstGeom>
          <a:noFill/>
          <a:ln>
            <a:noFill/>
          </a:ln>
        </p:spPr>
      </p:pic>
      <p:sp>
        <p:nvSpPr>
          <p:cNvPr id="374" name="Google Shape;374;p37"/>
          <p:cNvSpPr txBox="1"/>
          <p:nvPr>
            <p:ph idx="1" type="body"/>
          </p:nvPr>
        </p:nvSpPr>
        <p:spPr>
          <a:xfrm>
            <a:off x="1676400" y="1371600"/>
            <a:ext cx="4344988" cy="5486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IEEE 1228 – Software Safety Plan</a:t>
            </a:r>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IEEE 29119 – Software Testing</a:t>
            </a:r>
            <a:endParaRPr/>
          </a:p>
          <a:p>
            <a:pPr indent="0" lvl="0" marL="0" marR="0" rtl="0" algn="l">
              <a:lnSpc>
                <a:spcPct val="110000"/>
              </a:lnSpc>
              <a:spcBef>
                <a:spcPts val="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10000"/>
              </a:lnSpc>
              <a:spcBef>
                <a:spcPts val="100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p:txBody>
      </p:sp>
      <p:sp>
        <p:nvSpPr>
          <p:cNvPr id="375" name="Google Shape;375;p37"/>
          <p:cNvSpPr txBox="1"/>
          <p:nvPr>
            <p:ph idx="2" type="body"/>
          </p:nvPr>
        </p:nvSpPr>
        <p:spPr>
          <a:xfrm>
            <a:off x="6172200" y="1371600"/>
            <a:ext cx="4343400" cy="548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2050" u="none" cap="none" strike="noStrike">
                <a:solidFill>
                  <a:schemeClr val="lt1"/>
                </a:solidFill>
                <a:latin typeface="Arial"/>
                <a:ea typeface="Arial"/>
                <a:cs typeface="Arial"/>
                <a:sym typeface="Arial"/>
              </a:rPr>
              <a:t>Section 508 Standards</a:t>
            </a:r>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rPr b="0" i="0" lang="en-US" sz="2050" u="none" cap="none" strike="noStrike">
                <a:solidFill>
                  <a:schemeClr val="lt1"/>
                </a:solidFill>
                <a:latin typeface="Arial"/>
                <a:ea typeface="Arial"/>
                <a:cs typeface="Arial"/>
                <a:sym typeface="Arial"/>
              </a:rPr>
              <a:t>1194.21 Applications and OS</a:t>
            </a:r>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t/>
            </a:r>
            <a:endParaRPr b="0" i="0" sz="205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chemeClr val="lt1"/>
              </a:buClr>
              <a:buFont typeface="Arial"/>
              <a:buNone/>
            </a:pPr>
            <a:r>
              <a:rPr b="0" i="0" lang="en-US" sz="2050" u="none" cap="none" strike="noStrike">
                <a:solidFill>
                  <a:schemeClr val="lt1"/>
                </a:solidFill>
                <a:latin typeface="Arial"/>
                <a:ea typeface="Arial"/>
                <a:cs typeface="Arial"/>
                <a:sym typeface="Arial"/>
              </a:rPr>
              <a:t>1194.23 Telecommunications</a:t>
            </a:r>
            <a:endParaRPr/>
          </a:p>
        </p:txBody>
      </p:sp>
      <p:pic>
        <p:nvPicPr>
          <p:cNvPr id="376" name="Google Shape;376;p37"/>
          <p:cNvPicPr preferRelativeResize="0"/>
          <p:nvPr/>
        </p:nvPicPr>
        <p:blipFill rotWithShape="1">
          <a:blip r:embed="rId4">
            <a:alphaModFix/>
          </a:blip>
          <a:srcRect b="0" l="0" r="0" t="0"/>
          <a:stretch/>
        </p:blipFill>
        <p:spPr>
          <a:xfrm>
            <a:off x="6324600" y="1771462"/>
            <a:ext cx="3276600" cy="2180428"/>
          </a:xfrm>
          <a:prstGeom prst="rect">
            <a:avLst/>
          </a:prstGeom>
          <a:noFill/>
          <a:ln>
            <a:noFill/>
          </a:ln>
        </p:spPr>
      </p:pic>
      <p:pic>
        <p:nvPicPr>
          <p:cNvPr id="377" name="Google Shape;377;p37"/>
          <p:cNvPicPr preferRelativeResize="0"/>
          <p:nvPr/>
        </p:nvPicPr>
        <p:blipFill rotWithShape="1">
          <a:blip r:embed="rId5">
            <a:alphaModFix/>
          </a:blip>
          <a:srcRect b="0" l="0" r="0" t="0"/>
          <a:stretch/>
        </p:blipFill>
        <p:spPr>
          <a:xfrm>
            <a:off x="2186426" y="3951890"/>
            <a:ext cx="2895162" cy="2168577"/>
          </a:xfrm>
          <a:prstGeom prst="rect">
            <a:avLst/>
          </a:prstGeom>
          <a:noFill/>
          <a:ln>
            <a:noFill/>
          </a:ln>
        </p:spPr>
      </p:pic>
      <p:pic>
        <p:nvPicPr>
          <p:cNvPr id="378" name="Google Shape;378;p37"/>
          <p:cNvPicPr preferRelativeResize="0"/>
          <p:nvPr/>
        </p:nvPicPr>
        <p:blipFill rotWithShape="1">
          <a:blip r:embed="rId6">
            <a:alphaModFix/>
          </a:blip>
          <a:srcRect b="0" l="0" r="0" t="0"/>
          <a:stretch/>
        </p:blipFill>
        <p:spPr>
          <a:xfrm>
            <a:off x="6653213" y="4495801"/>
            <a:ext cx="2619375" cy="174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0"/>
          <p:cNvSpPr txBox="1"/>
          <p:nvPr>
            <p:ph type="title"/>
          </p:nvPr>
        </p:nvSpPr>
        <p:spPr>
          <a:xfrm>
            <a:off x="1450506" y="0"/>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4800" u="none" cap="none" strike="noStrike">
                <a:solidFill>
                  <a:schemeClr val="lt1"/>
                </a:solidFill>
                <a:latin typeface="Times New Roman"/>
                <a:ea typeface="Times New Roman"/>
                <a:cs typeface="Times New Roman"/>
                <a:sym typeface="Times New Roman"/>
              </a:rPr>
              <a:t>INITIAL PROBLEM STATEMENT</a:t>
            </a:r>
            <a:endParaRPr b="0" i="0" sz="4800" u="none" cap="none" strike="noStrike">
              <a:solidFill>
                <a:schemeClr val="lt1"/>
              </a:solidFill>
              <a:latin typeface="Times New Roman"/>
              <a:ea typeface="Times New Roman"/>
              <a:cs typeface="Times New Roman"/>
              <a:sym typeface="Times New Roman"/>
            </a:endParaRPr>
          </a:p>
        </p:txBody>
      </p:sp>
      <p:pic>
        <p:nvPicPr>
          <p:cNvPr id="243" name="Google Shape;243;p20"/>
          <p:cNvPicPr preferRelativeResize="0"/>
          <p:nvPr/>
        </p:nvPicPr>
        <p:blipFill rotWithShape="1">
          <a:blip r:embed="rId3">
            <a:alphaModFix/>
          </a:blip>
          <a:srcRect b="0" l="0" r="0" t="0"/>
          <a:stretch/>
        </p:blipFill>
        <p:spPr>
          <a:xfrm>
            <a:off x="1000064" y="1310087"/>
            <a:ext cx="4151485" cy="2530892"/>
          </a:xfrm>
          <a:prstGeom prst="rect">
            <a:avLst/>
          </a:prstGeom>
          <a:noFill/>
          <a:ln>
            <a:noFill/>
          </a:ln>
        </p:spPr>
      </p:pic>
      <p:pic>
        <p:nvPicPr>
          <p:cNvPr id="244" name="Google Shape;244;p20"/>
          <p:cNvPicPr preferRelativeResize="0"/>
          <p:nvPr/>
        </p:nvPicPr>
        <p:blipFill rotWithShape="1">
          <a:blip r:embed="rId4">
            <a:alphaModFix/>
          </a:blip>
          <a:srcRect b="0" l="0" r="0" t="0"/>
          <a:stretch/>
        </p:blipFill>
        <p:spPr>
          <a:xfrm>
            <a:off x="2875940" y="4227314"/>
            <a:ext cx="7055100" cy="2532900"/>
          </a:xfrm>
          <a:prstGeom prst="rect">
            <a:avLst/>
          </a:prstGeom>
          <a:noFill/>
          <a:ln>
            <a:noFill/>
          </a:ln>
        </p:spPr>
      </p:pic>
      <p:pic>
        <p:nvPicPr>
          <p:cNvPr id="245" name="Google Shape;245;p20"/>
          <p:cNvPicPr preferRelativeResize="0"/>
          <p:nvPr/>
        </p:nvPicPr>
        <p:blipFill rotWithShape="1">
          <a:blip r:embed="rId5">
            <a:alphaModFix/>
          </a:blip>
          <a:srcRect b="0" l="0" r="0" t="0"/>
          <a:stretch/>
        </p:blipFill>
        <p:spPr>
          <a:xfrm>
            <a:off x="5838059" y="1310087"/>
            <a:ext cx="4554204" cy="2530892"/>
          </a:xfrm>
          <a:prstGeom prst="rect">
            <a:avLst/>
          </a:prstGeom>
          <a:noFill/>
          <a:ln>
            <a:noFill/>
          </a:ln>
        </p:spPr>
      </p:pic>
      <p:sp>
        <p:nvSpPr>
          <p:cNvPr id="246" name="Google Shape;246;p20"/>
          <p:cNvSpPr txBox="1"/>
          <p:nvPr/>
        </p:nvSpPr>
        <p:spPr>
          <a:xfrm>
            <a:off x="1000064" y="3858014"/>
            <a:ext cx="3848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The App will rely on Augmented reality</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idx="1" type="body"/>
          </p:nvPr>
        </p:nvSpPr>
        <p:spPr>
          <a:xfrm>
            <a:off x="6172200" y="1107712"/>
            <a:ext cx="4041775" cy="5486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Arial"/>
              <a:buNone/>
            </a:pPr>
            <a:r>
              <a:rPr b="0" i="0" lang="en-US" sz="2200" u="none" cap="none" strike="noStrike">
                <a:solidFill>
                  <a:schemeClr val="lt1"/>
                </a:solidFill>
                <a:latin typeface="Arial"/>
                <a:ea typeface="Arial"/>
                <a:cs typeface="Arial"/>
                <a:sym typeface="Arial"/>
              </a:rPr>
              <a:t>ISO/IEC 18004:2000 &amp; 2006</a:t>
            </a:r>
            <a:endParaRPr/>
          </a:p>
          <a:p>
            <a:pPr indent="-228600" lvl="0" marL="228600" marR="0" rtl="0" algn="l">
              <a:lnSpc>
                <a:spcPct val="110000"/>
              </a:lnSpc>
              <a:spcBef>
                <a:spcPts val="0"/>
              </a:spcBef>
              <a:spcAft>
                <a:spcPts val="0"/>
              </a:spcAft>
              <a:buClr>
                <a:schemeClr val="lt1"/>
              </a:buClr>
              <a:buSzPts val="2750"/>
              <a:buFont typeface="Arial"/>
              <a:buChar char="•"/>
            </a:pPr>
            <a:r>
              <a:rPr b="0" i="0" lang="en-US" sz="2200" u="none" cap="none" strike="noStrike">
                <a:solidFill>
                  <a:schemeClr val="lt1"/>
                </a:solidFill>
                <a:latin typeface="Arial"/>
                <a:ea typeface="Arial"/>
                <a:cs typeface="Arial"/>
                <a:sym typeface="Arial"/>
              </a:rPr>
              <a:t>Defines QR code Characteristics and Formats</a:t>
            </a:r>
            <a:endParaRPr/>
          </a:p>
          <a:p>
            <a:pPr indent="-52387" lvl="0" marL="228600" marR="0" rtl="0" algn="l">
              <a:lnSpc>
                <a:spcPct val="110000"/>
              </a:lnSpc>
              <a:spcBef>
                <a:spcPts val="0"/>
              </a:spcBef>
              <a:spcAft>
                <a:spcPts val="0"/>
              </a:spcAft>
              <a:buClr>
                <a:schemeClr val="lt1"/>
              </a:buClr>
              <a:buSzPts val="2775"/>
              <a:buFont typeface="Arial"/>
              <a:buNone/>
            </a:pPr>
            <a:r>
              <a:t/>
            </a:r>
            <a:endParaRPr b="0" i="0" sz="2200" u="none" cap="none" strike="noStrike">
              <a:solidFill>
                <a:schemeClr val="lt1"/>
              </a:solidFill>
              <a:latin typeface="Arial"/>
              <a:ea typeface="Arial"/>
              <a:cs typeface="Arial"/>
              <a:sym typeface="Arial"/>
            </a:endParaRPr>
          </a:p>
          <a:p>
            <a:pPr indent="-52387" lvl="0" marL="228600" marR="0" rtl="0" algn="l">
              <a:lnSpc>
                <a:spcPct val="110000"/>
              </a:lnSpc>
              <a:spcBef>
                <a:spcPts val="0"/>
              </a:spcBef>
              <a:spcAft>
                <a:spcPts val="0"/>
              </a:spcAft>
              <a:buClr>
                <a:schemeClr val="lt1"/>
              </a:buClr>
              <a:buSzPts val="2775"/>
              <a:buFont typeface="Arial"/>
              <a:buNone/>
            </a:pPr>
            <a:r>
              <a:t/>
            </a:r>
            <a:endParaRPr b="0" i="0" sz="2200" u="none" cap="none" strike="noStrike">
              <a:solidFill>
                <a:schemeClr val="lt1"/>
              </a:solidFill>
              <a:latin typeface="Arial"/>
              <a:ea typeface="Arial"/>
              <a:cs typeface="Arial"/>
              <a:sym typeface="Arial"/>
            </a:endParaRPr>
          </a:p>
          <a:p>
            <a:pPr indent="-52387" lvl="0" marL="228600" marR="0" rtl="0" algn="l">
              <a:lnSpc>
                <a:spcPct val="110000"/>
              </a:lnSpc>
              <a:spcBef>
                <a:spcPts val="0"/>
              </a:spcBef>
              <a:spcAft>
                <a:spcPts val="0"/>
              </a:spcAft>
              <a:buClr>
                <a:schemeClr val="lt1"/>
              </a:buClr>
              <a:buSzPts val="2775"/>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52387" lvl="0" marL="228600" marR="0" rtl="0" algn="l">
              <a:lnSpc>
                <a:spcPct val="110000"/>
              </a:lnSpc>
              <a:spcBef>
                <a:spcPts val="0"/>
              </a:spcBef>
              <a:spcAft>
                <a:spcPts val="0"/>
              </a:spcAft>
              <a:buClr>
                <a:schemeClr val="lt1"/>
              </a:buClr>
              <a:buSzPts val="2775"/>
              <a:buFont typeface="Arial"/>
              <a:buNone/>
            </a:pPr>
            <a:r>
              <a:t/>
            </a:r>
            <a:endParaRPr b="0" i="0" sz="2200" u="none" cap="none" strike="noStrike">
              <a:solidFill>
                <a:schemeClr val="lt1"/>
              </a:solidFill>
              <a:latin typeface="Arial"/>
              <a:ea typeface="Arial"/>
              <a:cs typeface="Arial"/>
              <a:sym typeface="Arial"/>
            </a:endParaRPr>
          </a:p>
          <a:p>
            <a:pPr indent="-52387" lvl="0" marL="228600" marR="0" rtl="0" algn="l">
              <a:lnSpc>
                <a:spcPct val="110000"/>
              </a:lnSpc>
              <a:spcBef>
                <a:spcPts val="0"/>
              </a:spcBef>
              <a:spcAft>
                <a:spcPts val="0"/>
              </a:spcAft>
              <a:buClr>
                <a:schemeClr val="lt1"/>
              </a:buClr>
              <a:buSzPts val="2775"/>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10000"/>
              </a:lnSpc>
              <a:spcBef>
                <a:spcPts val="0"/>
              </a:spcBef>
              <a:spcAft>
                <a:spcPts val="0"/>
              </a:spcAft>
              <a:buClr>
                <a:schemeClr val="lt1"/>
              </a:buClr>
              <a:buFont typeface="Arial"/>
              <a:buNone/>
            </a:pPr>
            <a:r>
              <a:rPr b="0" i="0" lang="en-US" sz="2200" u="none" cap="none" strike="noStrike">
                <a:solidFill>
                  <a:schemeClr val="lt1"/>
                </a:solidFill>
                <a:latin typeface="Arial"/>
                <a:ea typeface="Arial"/>
                <a:cs typeface="Arial"/>
                <a:sym typeface="Arial"/>
              </a:rPr>
              <a:t>CSV – RFC 4180</a:t>
            </a:r>
            <a:endParaRPr/>
          </a:p>
        </p:txBody>
      </p:sp>
      <p:pic>
        <p:nvPicPr>
          <p:cNvPr descr="C:\Users\owner\Desktop\School\Groups\IEEE\IEEE Facebook QR code.png" id="384" name="Google Shape;384;p38"/>
          <p:cNvPicPr preferRelativeResize="0"/>
          <p:nvPr/>
        </p:nvPicPr>
        <p:blipFill rotWithShape="1">
          <a:blip r:embed="rId3">
            <a:alphaModFix/>
          </a:blip>
          <a:srcRect b="0" l="0" r="0" t="0"/>
          <a:stretch/>
        </p:blipFill>
        <p:spPr>
          <a:xfrm>
            <a:off x="8111918" y="1919288"/>
            <a:ext cx="2286000" cy="2286000"/>
          </a:xfrm>
          <a:prstGeom prst="rect">
            <a:avLst/>
          </a:prstGeom>
          <a:noFill/>
          <a:ln>
            <a:noFill/>
          </a:ln>
        </p:spPr>
      </p:pic>
      <p:pic>
        <p:nvPicPr>
          <p:cNvPr id="385" name="Google Shape;385;p38"/>
          <p:cNvPicPr preferRelativeResize="0"/>
          <p:nvPr/>
        </p:nvPicPr>
        <p:blipFill rotWithShape="1">
          <a:blip r:embed="rId4">
            <a:alphaModFix/>
          </a:blip>
          <a:srcRect b="0" l="0" r="0" t="0"/>
          <a:stretch/>
        </p:blipFill>
        <p:spPr>
          <a:xfrm>
            <a:off x="6190836" y="3732597"/>
            <a:ext cx="2105025" cy="2171700"/>
          </a:xfrm>
          <a:prstGeom prst="rect">
            <a:avLst/>
          </a:prstGeom>
          <a:noFill/>
          <a:ln>
            <a:noFill/>
          </a:ln>
        </p:spPr>
      </p:pic>
      <p:sp>
        <p:nvSpPr>
          <p:cNvPr id="386" name="Google Shape;386;p38"/>
          <p:cNvSpPr txBox="1"/>
          <p:nvPr>
            <p:ph type="title"/>
          </p:nvPr>
        </p:nvSpPr>
        <p:spPr>
          <a:xfrm>
            <a:off x="1219200" y="-31364"/>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THERE WERE ALSO STANDARDS FOR WEB CONTENT, QR CODES, AND CSV.</a:t>
            </a:r>
            <a:endParaRPr b="0" i="0" sz="2800" u="none" cap="none" strike="noStrike">
              <a:solidFill>
                <a:schemeClr val="lt1"/>
              </a:solidFill>
              <a:latin typeface="Arial"/>
              <a:ea typeface="Arial"/>
              <a:cs typeface="Arial"/>
              <a:sym typeface="Arial"/>
            </a:endParaRPr>
          </a:p>
        </p:txBody>
      </p:sp>
      <p:sp>
        <p:nvSpPr>
          <p:cNvPr id="387" name="Google Shape;387;p38"/>
          <p:cNvSpPr txBox="1"/>
          <p:nvPr>
            <p:ph idx="2" type="body"/>
          </p:nvPr>
        </p:nvSpPr>
        <p:spPr>
          <a:xfrm>
            <a:off x="1524000" y="1295400"/>
            <a:ext cx="4648200" cy="838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1"/>
              </a:buClr>
              <a:buFont typeface="Arial"/>
              <a:buNone/>
            </a:pPr>
            <a:r>
              <a:rPr b="0" i="0" lang="en-US" sz="2200" u="none" cap="none" strike="noStrike">
                <a:solidFill>
                  <a:schemeClr val="lt1"/>
                </a:solidFill>
                <a:latin typeface="Arial"/>
                <a:ea typeface="Arial"/>
                <a:cs typeface="Arial"/>
                <a:sym typeface="Arial"/>
              </a:rPr>
              <a:t>Web Content Accessibility Guidelines</a:t>
            </a:r>
            <a:endParaRPr/>
          </a:p>
          <a:p>
            <a:pPr indent="0" lvl="0" marL="0" marR="0" rtl="0" algn="l">
              <a:lnSpc>
                <a:spcPct val="120000"/>
              </a:lnSpc>
              <a:spcBef>
                <a:spcPts val="0"/>
              </a:spcBef>
              <a:spcAft>
                <a:spcPts val="0"/>
              </a:spcAft>
              <a:buClr>
                <a:schemeClr val="lt1"/>
              </a:buClr>
              <a:buFont typeface="Arial"/>
              <a:buNone/>
            </a:pPr>
            <a:r>
              <a:t/>
            </a:r>
            <a:endParaRPr b="0" i="0" sz="2200" u="none" cap="none" strike="noStrike">
              <a:solidFill>
                <a:schemeClr val="lt1"/>
              </a:solidFill>
              <a:latin typeface="Arial"/>
              <a:ea typeface="Arial"/>
              <a:cs typeface="Arial"/>
              <a:sym typeface="Arial"/>
            </a:endParaRPr>
          </a:p>
        </p:txBody>
      </p:sp>
      <p:pic>
        <p:nvPicPr>
          <p:cNvPr id="388" name="Google Shape;388;p38"/>
          <p:cNvPicPr preferRelativeResize="0"/>
          <p:nvPr/>
        </p:nvPicPr>
        <p:blipFill rotWithShape="1">
          <a:blip r:embed="rId5">
            <a:alphaModFix/>
          </a:blip>
          <a:srcRect b="0" l="0" r="0" t="0"/>
          <a:stretch/>
        </p:blipFill>
        <p:spPr>
          <a:xfrm>
            <a:off x="1981200" y="2126047"/>
            <a:ext cx="3581400" cy="1724865"/>
          </a:xfrm>
          <a:prstGeom prst="rect">
            <a:avLst/>
          </a:prstGeom>
          <a:noFill/>
          <a:ln>
            <a:noFill/>
          </a:ln>
        </p:spPr>
      </p:pic>
      <p:pic>
        <p:nvPicPr>
          <p:cNvPr id="389" name="Google Shape;389;p38"/>
          <p:cNvPicPr preferRelativeResize="0"/>
          <p:nvPr/>
        </p:nvPicPr>
        <p:blipFill rotWithShape="1">
          <a:blip r:embed="rId6">
            <a:alphaModFix/>
          </a:blip>
          <a:srcRect b="0" l="0" r="0" t="0"/>
          <a:stretch/>
        </p:blipFill>
        <p:spPr>
          <a:xfrm>
            <a:off x="2152236" y="1854994"/>
            <a:ext cx="3133725" cy="47005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xit" presetID="10" presetSubtype="0">
                                  <p:stCondLst>
                                    <p:cond delay="0"/>
                                  </p:stCondLst>
                                  <p:childTnLst>
                                    <p:animEffect filter="fade" transition="out">
                                      <p:cBhvr>
                                        <p:cTn dur="1"/>
                                        <p:tgtEl>
                                          <p:spTgt spid="388"/>
                                        </p:tgtEl>
                                      </p:cBhvr>
                                    </p:animEffect>
                                    <p:set>
                                      <p:cBhvr>
                                        <p:cTn dur="1" fill="hold">
                                          <p:stCondLst>
                                            <p:cond delay="1"/>
                                          </p:stCondLst>
                                        </p:cTn>
                                        <p:tgtEl>
                                          <p:spTgt spid="3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title"/>
          </p:nvPr>
        </p:nvSpPr>
        <p:spPr>
          <a:xfrm>
            <a:off x="1141410"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MARKETING REQUIREMENTS</a:t>
            </a:r>
            <a:endParaRPr b="0" i="0" sz="3600" u="none" cap="none" strike="noStrike">
              <a:solidFill>
                <a:schemeClr val="lt1"/>
              </a:solidFill>
              <a:latin typeface="Arial"/>
              <a:ea typeface="Arial"/>
              <a:cs typeface="Arial"/>
              <a:sym typeface="Arial"/>
            </a:endParaRPr>
          </a:p>
        </p:txBody>
      </p:sp>
      <p:sp>
        <p:nvSpPr>
          <p:cNvPr id="395" name="Google Shape;395;p39"/>
          <p:cNvSpPr txBox="1"/>
          <p:nvPr/>
        </p:nvSpPr>
        <p:spPr>
          <a:xfrm>
            <a:off x="1141410" y="1364105"/>
            <a:ext cx="797261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1. The program should show users where they need to go.</a:t>
            </a:r>
            <a:endParaRPr/>
          </a:p>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2. The program should be user friendly and easily operated.</a:t>
            </a:r>
            <a:endParaRPr/>
          </a:p>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3. The program should not strain the user’s hardware.</a:t>
            </a:r>
            <a:endParaRPr/>
          </a:p>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4. Optional functionality</a:t>
            </a:r>
            <a:endParaRPr/>
          </a:p>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96" name="Google Shape;396;p39"/>
          <p:cNvPicPr preferRelativeResize="0"/>
          <p:nvPr/>
        </p:nvPicPr>
        <p:blipFill rotWithShape="1">
          <a:blip r:embed="rId3">
            <a:alphaModFix/>
          </a:blip>
          <a:srcRect b="0" l="0" r="0" t="0"/>
          <a:stretch/>
        </p:blipFill>
        <p:spPr>
          <a:xfrm>
            <a:off x="1141410" y="2927510"/>
            <a:ext cx="4478540" cy="2852878"/>
          </a:xfrm>
          <a:prstGeom prst="rect">
            <a:avLst/>
          </a:prstGeom>
          <a:noFill/>
          <a:ln>
            <a:noFill/>
          </a:ln>
        </p:spPr>
      </p:pic>
      <p:pic>
        <p:nvPicPr>
          <p:cNvPr id="397" name="Google Shape;397;p39"/>
          <p:cNvPicPr preferRelativeResize="0"/>
          <p:nvPr/>
        </p:nvPicPr>
        <p:blipFill rotWithShape="1">
          <a:blip r:embed="rId4">
            <a:alphaModFix/>
          </a:blip>
          <a:srcRect b="0" l="0" r="0" t="0"/>
          <a:stretch/>
        </p:blipFill>
        <p:spPr>
          <a:xfrm>
            <a:off x="7221150" y="553011"/>
            <a:ext cx="3785739" cy="2875988"/>
          </a:xfrm>
          <a:prstGeom prst="rect">
            <a:avLst/>
          </a:prstGeom>
          <a:noFill/>
          <a:ln>
            <a:noFill/>
          </a:ln>
        </p:spPr>
      </p:pic>
      <p:pic>
        <p:nvPicPr>
          <p:cNvPr id="398" name="Google Shape;398;p39"/>
          <p:cNvPicPr preferRelativeResize="0"/>
          <p:nvPr/>
        </p:nvPicPr>
        <p:blipFill rotWithShape="1">
          <a:blip r:embed="rId5">
            <a:alphaModFix/>
          </a:blip>
          <a:srcRect b="0" l="0" r="0" t="0"/>
          <a:stretch/>
        </p:blipFill>
        <p:spPr>
          <a:xfrm>
            <a:off x="6854408" y="3982010"/>
            <a:ext cx="3533776" cy="2351567"/>
          </a:xfrm>
          <a:prstGeom prst="rect">
            <a:avLst/>
          </a:prstGeom>
          <a:noFill/>
          <a:ln>
            <a:noFill/>
          </a:ln>
        </p:spPr>
      </p:pic>
      <p:sp>
        <p:nvSpPr>
          <p:cNvPr id="399" name="Google Shape;399;p39"/>
          <p:cNvSpPr txBox="1"/>
          <p:nvPr/>
        </p:nvSpPr>
        <p:spPr>
          <a:xfrm>
            <a:off x="7360170" y="3428999"/>
            <a:ext cx="346272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User Friendly.</a:t>
            </a:r>
            <a:endParaRPr b="0" i="0" sz="1800" u="none" cap="none" strike="noStrike">
              <a:solidFill>
                <a:schemeClr val="lt1"/>
              </a:solidFill>
              <a:latin typeface="Arial"/>
              <a:ea typeface="Arial"/>
              <a:cs typeface="Arial"/>
              <a:sym typeface="Arial"/>
            </a:endParaRPr>
          </a:p>
        </p:txBody>
      </p:sp>
      <p:sp>
        <p:nvSpPr>
          <p:cNvPr id="400" name="Google Shape;400;p39"/>
          <p:cNvSpPr txBox="1"/>
          <p:nvPr/>
        </p:nvSpPr>
        <p:spPr>
          <a:xfrm>
            <a:off x="1484026" y="5780388"/>
            <a:ext cx="358264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Provides directions.</a:t>
            </a:r>
            <a:endParaRPr b="0" i="0" sz="1800" u="none" cap="none" strike="noStrike">
              <a:solidFill>
                <a:schemeClr val="lt1"/>
              </a:solidFill>
              <a:latin typeface="Arial"/>
              <a:ea typeface="Arial"/>
              <a:cs typeface="Arial"/>
              <a:sym typeface="Arial"/>
            </a:endParaRPr>
          </a:p>
        </p:txBody>
      </p:sp>
      <p:sp>
        <p:nvSpPr>
          <p:cNvPr id="401" name="Google Shape;401;p39"/>
          <p:cNvSpPr txBox="1"/>
          <p:nvPr/>
        </p:nvSpPr>
        <p:spPr>
          <a:xfrm>
            <a:off x="6805535" y="6332590"/>
            <a:ext cx="358264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Does not strain hardware.</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0"/>
          <p:cNvSpPr txBox="1"/>
          <p:nvPr>
            <p:ph type="title"/>
          </p:nvPr>
        </p:nvSpPr>
        <p:spPr>
          <a:xfrm>
            <a:off x="1141410" y="0"/>
            <a:ext cx="9906000" cy="147796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REQUIREMENTS SPECIFICATIONS</a:t>
            </a:r>
            <a:endParaRPr b="0" i="0" sz="3600" u="none" cap="none" strike="noStrike">
              <a:solidFill>
                <a:schemeClr val="lt1"/>
              </a:solidFill>
              <a:latin typeface="Arial"/>
              <a:ea typeface="Arial"/>
              <a:cs typeface="Arial"/>
              <a:sym typeface="Arial"/>
            </a:endParaRPr>
          </a:p>
        </p:txBody>
      </p:sp>
      <p:graphicFrame>
        <p:nvGraphicFramePr>
          <p:cNvPr id="407" name="Google Shape;407;p40"/>
          <p:cNvGraphicFramePr/>
          <p:nvPr/>
        </p:nvGraphicFramePr>
        <p:xfrm>
          <a:off x="134911" y="1124261"/>
          <a:ext cx="3000000" cy="3000000"/>
        </p:xfrm>
        <a:graphic>
          <a:graphicData uri="http://schemas.openxmlformats.org/drawingml/2006/table">
            <a:tbl>
              <a:tblPr>
                <a:noFill/>
                <a:tableStyleId>{ABFA66D6-A408-4DDB-B901-98F53F4E7CA8}</a:tableStyleId>
              </a:tblPr>
              <a:tblGrid>
                <a:gridCol w="2152525"/>
                <a:gridCol w="3474250"/>
                <a:gridCol w="6155475"/>
              </a:tblGrid>
              <a:tr h="265300">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Marketing Requirements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Engineering Requirements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Justification</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75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3</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 The battery should not drain faster than 1% per minute</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Despite relatively short periods of use, the user should not experience a quick depletion of their battery while using this application.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3</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2. The app should not take up more than 256MB of space on the hardware device.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program will be designed to store most data on the hardware device, but will limit the space it takes up so that the user is not inconvenienced due to the large space demands of this program.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3</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3. The processor of the hardware device should not be taxed by the program and create hardware complications.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This is tied in with the battery use and the desire not to inconvenience the user with the application use. The program should not be developed in inefficient manners which are unkind to the user’s hardware.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2</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4. The software should incorporate a drop down menu for room selection.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user needs to be able to quickly and efficiently choose where they want to go.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5697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2</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5. The software should allow for change to the drop down menu through a csv file</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ability to rename the rooms they frequent regularly is an important function for ease of use. It is convenient to be able to rename rooms based on what you remember them for, rather than what their actual titles are.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645850">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6. The software needs to provide directions to the user using the “augmented reality” style as per the client’s request.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This is the fundamental of the program. The program needs to show the user where they need to go and how to get there. The easiest method for the user is to show them the world and which direction they need to go through the camera.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spcBef>
                          <a:spcPts val="0"/>
                        </a:spcBef>
                        <a:spcAft>
                          <a:spcPts val="0"/>
                        </a:spcAft>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1,2</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7. The software needs to be able to recognize images.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br>
                        <a:rPr lang="en-US" sz="1200" u="none" cap="none" strike="noStrike"/>
                      </a:br>
                      <a:br>
                        <a:rPr lang="en-US" sz="1200" u="none" cap="none" strike="noStrike"/>
                      </a:br>
                      <a:r>
                        <a:rPr b="0" i="0" lang="en-US" sz="1200" u="none" cap="none" strike="noStrike">
                          <a:solidFill>
                            <a:srgbClr val="000000"/>
                          </a:solidFill>
                          <a:latin typeface="Times New Roman"/>
                          <a:ea typeface="Times New Roman"/>
                          <a:cs typeface="Times New Roman"/>
                          <a:sym typeface="Times New Roman"/>
                        </a:rPr>
                        <a:t>The bare minimum software system needs to recognize and utilize images to determine location and arrow directions.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414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8. The software should recognize where the user is starting from.</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program recognizes where the user starts out and from there is able to guide the user to their destination.</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414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1,2</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9. The software will provide a map layout of the building.*</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program needs to show the user a top down map of the area and the directions they will be taking.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93625">
                <a:tc>
                  <a:txBody>
                    <a:bodyPr/>
                    <a:lstStyle/>
                    <a:p>
                      <a:pPr indent="0" lvl="0" marL="0" marR="0" rtl="0" algn="ctr">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4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10. The software will be able to include the user’s schedule into the program and use it for directions.*</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The schedule can optionally be implemented for the program to determine where the user needs to go and when they need to go there to create better ease of use. </a:t>
                      </a:r>
                      <a:endParaRPr sz="1200" u="none" cap="none" strike="noStrike"/>
                    </a:p>
                  </a:txBody>
                  <a:tcPr marT="12600" marB="12600" marR="12600" marL="126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
        <p:nvSpPr>
          <p:cNvPr id="408" name="Google Shape;408;p40"/>
          <p:cNvSpPr/>
          <p:nvPr/>
        </p:nvSpPr>
        <p:spPr>
          <a:xfrm>
            <a:off x="5532438" y="22494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br>
              <a:rPr b="0"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Font typeface="Arial"/>
              <a:buNone/>
            </a:pPr>
            <a:r>
              <a:t/>
            </a:r>
            <a:endParaRPr b="0" i="0" sz="1800" u="none" cap="none" strike="noStrike">
              <a:solidFill>
                <a:schemeClr val="lt1"/>
              </a:solidFill>
              <a:latin typeface="Arial"/>
              <a:ea typeface="Arial"/>
              <a:cs typeface="Arial"/>
              <a:sym typeface="Arial"/>
            </a:endParaRPr>
          </a:p>
        </p:txBody>
      </p:sp>
      <p:pic>
        <p:nvPicPr>
          <p:cNvPr id="409" name="Google Shape;409;p40"/>
          <p:cNvPicPr preferRelativeResize="0"/>
          <p:nvPr/>
        </p:nvPicPr>
        <p:blipFill rotWithShape="1">
          <a:blip r:embed="rId3">
            <a:alphaModFix/>
          </a:blip>
          <a:srcRect b="37072" l="18240" r="52132" t="33057"/>
          <a:stretch/>
        </p:blipFill>
        <p:spPr>
          <a:xfrm>
            <a:off x="2278505" y="2953062"/>
            <a:ext cx="3492708" cy="167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p:nvPr/>
        </p:nvSpPr>
        <p:spPr>
          <a:xfrm>
            <a:off x="2868118" y="2097088"/>
            <a:ext cx="7774898"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Cabin"/>
                <a:ea typeface="Cabin"/>
                <a:cs typeface="Cabin"/>
                <a:sym typeface="Cabin"/>
                <a:hlinkClick r:id="rId3"/>
              </a:rPr>
              <a:t>http://incredo.co/wp-content/uploads/2013/12/The-Sky-is-the-Limit.jpg</a:t>
            </a:r>
            <a:endParaRPr b="0" i="0" sz="1800" u="none" cap="none" strike="noStrike">
              <a:solidFill>
                <a:srgbClr val="000000"/>
              </a:solidFill>
              <a:latin typeface="Cabin"/>
              <a:ea typeface="Cabin"/>
              <a:cs typeface="Cabin"/>
              <a:sym typeface="Cabin"/>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Arial"/>
                <a:ea typeface="Arial"/>
                <a:cs typeface="Arial"/>
                <a:sym typeface="Arial"/>
                <a:hlinkClick r:id="rId4"/>
              </a:rPr>
              <a:t>http://upload.wikimedia.org/wikipedia/commons/6/65/Afghan_market_teem</a:t>
            </a:r>
            <a:r>
              <a:rPr b="0" i="0" lang="en-US" sz="1800" u="sng" cap="none" strike="noStrike">
                <a:solidFill>
                  <a:schemeClr val="hlink"/>
                </a:solidFill>
                <a:latin typeface="Cabin"/>
                <a:ea typeface="Cabin"/>
                <a:cs typeface="Cabin"/>
                <a:sym typeface="Cabin"/>
                <a:hlinkClick r:id="rId5"/>
              </a:rPr>
              <a:t>ing_with_vendors_and_shoppers_2-4-09.jpg</a:t>
            </a:r>
            <a:endParaRPr b="0" i="0" sz="1800" u="none" cap="none" strike="noStrike">
              <a:solidFill>
                <a:srgbClr val="000000"/>
              </a:solidFill>
              <a:latin typeface="Cabin"/>
              <a:ea typeface="Cabin"/>
              <a:cs typeface="Cabin"/>
              <a:sym typeface="Cabin"/>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Cabin"/>
                <a:ea typeface="Cabin"/>
                <a:cs typeface="Cabin"/>
                <a:sym typeface="Cabin"/>
                <a:hlinkClick r:id="rId6"/>
              </a:rPr>
              <a:t>http://blog.codinghorror.com/content/images/uploads/2008/03/6a0120</a:t>
            </a:r>
            <a:r>
              <a:rPr b="0" i="0" lang="en-US" sz="1800" u="sng" cap="none" strike="noStrike">
                <a:solidFill>
                  <a:schemeClr val="hlink"/>
                </a:solidFill>
                <a:latin typeface="Arial"/>
                <a:ea typeface="Arial"/>
                <a:cs typeface="Arial"/>
                <a:sym typeface="Arial"/>
                <a:hlinkClick r:id="rId7"/>
              </a:rPr>
              <a:t>a85dcdae970b0128777030bf970c-pi.jpg</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Arial"/>
                <a:ea typeface="Arial"/>
                <a:cs typeface="Arial"/>
                <a:sym typeface="Arial"/>
                <a:hlinkClick r:id="rId8"/>
              </a:rPr>
              <a:t>http://www.pictures88.com/p/music/music_031.jpg</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Arial"/>
                <a:ea typeface="Arial"/>
                <a:cs typeface="Arial"/>
                <a:sym typeface="Arial"/>
                <a:hlinkClick r:id="rId9"/>
              </a:rPr>
              <a:t>http://www.chicagonow.co</a:t>
            </a:r>
            <a:r>
              <a:rPr b="0" i="0" lang="en-US" sz="1800" u="sng" cap="none" strike="noStrike">
                <a:solidFill>
                  <a:schemeClr val="hlink"/>
                </a:solidFill>
                <a:latin typeface="Cabin"/>
                <a:ea typeface="Cabin"/>
                <a:cs typeface="Cabin"/>
                <a:sym typeface="Cabin"/>
                <a:hlinkClick r:id="rId10"/>
              </a:rPr>
              <a:t>m/tween-us/files/2012/05/video-game-controller.jpg</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Cabin"/>
                <a:ea typeface="Cabin"/>
                <a:cs typeface="Cabin"/>
                <a:sym typeface="Cabin"/>
                <a:hlinkClick r:id="rId11"/>
              </a:rPr>
              <a:t>http://upload.wikimedia.org/wikipedia/en/d/dd/Th</a:t>
            </a:r>
            <a:r>
              <a:rPr b="0" i="0" lang="en-US" sz="1800" u="sng" cap="none" strike="noStrike">
                <a:solidFill>
                  <a:schemeClr val="hlink"/>
                </a:solidFill>
                <a:latin typeface="Arial"/>
                <a:ea typeface="Arial"/>
                <a:cs typeface="Arial"/>
                <a:sym typeface="Arial"/>
                <a:hlinkClick r:id="rId12"/>
              </a:rPr>
              <a:t>e_Persistence_of_Memory.jpg</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Arial"/>
                <a:ea typeface="Arial"/>
                <a:cs typeface="Arial"/>
                <a:sym typeface="Arial"/>
                <a:hlinkClick r:id="rId13"/>
              </a:rPr>
              <a:t>http://www.centuryproductsllc.com/wp-content/uploads/holding-money.jpg</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9999"/>
              </a:buClr>
              <a:buSzPts val="1800"/>
              <a:buFont typeface="Arial"/>
              <a:buChar char="•"/>
            </a:pPr>
            <a:r>
              <a:rPr b="0" i="0" lang="en-US" sz="1800" u="sng" cap="none" strike="noStrike">
                <a:solidFill>
                  <a:schemeClr val="hlink"/>
                </a:solidFill>
                <a:latin typeface="Arial"/>
                <a:ea typeface="Arial"/>
                <a:cs typeface="Arial"/>
                <a:sym typeface="Arial"/>
                <a:hlinkClick r:id="rId14"/>
              </a:rPr>
              <a:t>h</a:t>
            </a:r>
            <a:r>
              <a:rPr b="0" i="0" lang="en-US" sz="1800" u="sng" cap="none" strike="noStrike">
                <a:solidFill>
                  <a:schemeClr val="hlink"/>
                </a:solidFill>
                <a:latin typeface="Cabin"/>
                <a:ea typeface="Cabin"/>
                <a:cs typeface="Cabin"/>
                <a:sym typeface="Cabin"/>
                <a:hlinkClick r:id="rId15"/>
              </a:rPr>
              <a:t>ttp://theboomermagazine.com/downloads/843/downl</a:t>
            </a:r>
            <a:r>
              <a:rPr b="0" i="0" lang="en-US" sz="1800" u="sng" cap="none" strike="noStrike">
                <a:solidFill>
                  <a:schemeClr val="hlink"/>
                </a:solidFill>
                <a:latin typeface="Arial"/>
                <a:ea typeface="Arial"/>
                <a:cs typeface="Arial"/>
                <a:sym typeface="Arial"/>
                <a:hlinkClick r:id="rId16"/>
              </a:rPr>
              <a:t>oad/time.jpg?cb=164517ffbffb36a054eaaf1ef1be25e4</a:t>
            </a:r>
            <a:endParaRPr b="0" i="0" sz="1800" u="none" cap="none" strike="noStrike">
              <a:solidFill>
                <a:srgbClr val="000000"/>
              </a:solidFill>
              <a:latin typeface="Arial"/>
              <a:ea typeface="Arial"/>
              <a:cs typeface="Arial"/>
              <a:sym typeface="Arial"/>
            </a:endParaRPr>
          </a:p>
        </p:txBody>
      </p:sp>
      <p:sp>
        <p:nvSpPr>
          <p:cNvPr id="415" name="Google Shape;415;p4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4800" u="none" cap="none" strike="noStrike">
                <a:solidFill>
                  <a:schemeClr val="dk1"/>
                </a:solidFill>
                <a:latin typeface="Arial"/>
                <a:ea typeface="Arial"/>
                <a:cs typeface="Arial"/>
                <a:sym typeface="Arial"/>
              </a:rPr>
              <a:t>IMAGE REFERENCES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title"/>
          </p:nvPr>
        </p:nvSpPr>
        <p:spPr>
          <a:xfrm>
            <a:off x="1066462" y="0"/>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b="0" i="0" lang="en-US" sz="6600" u="none" cap="none" strike="noStrike">
                <a:solidFill>
                  <a:schemeClr val="lt1"/>
                </a:solidFill>
                <a:latin typeface="Arial"/>
                <a:ea typeface="Arial"/>
                <a:cs typeface="Arial"/>
                <a:sym typeface="Arial"/>
              </a:rPr>
              <a:t>QUESTIONS?</a:t>
            </a:r>
            <a:endParaRPr b="0" i="0" sz="6600" u="none" cap="none" strike="noStrike">
              <a:solidFill>
                <a:schemeClr val="lt1"/>
              </a:solidFill>
              <a:latin typeface="Arial"/>
              <a:ea typeface="Arial"/>
              <a:cs typeface="Arial"/>
              <a:sym typeface="Arial"/>
            </a:endParaRPr>
          </a:p>
        </p:txBody>
      </p:sp>
      <p:pic>
        <p:nvPicPr>
          <p:cNvPr id="421" name="Google Shape;421;p42"/>
          <p:cNvPicPr preferRelativeResize="0"/>
          <p:nvPr/>
        </p:nvPicPr>
        <p:blipFill rotWithShape="1">
          <a:blip r:embed="rId3">
            <a:alphaModFix/>
          </a:blip>
          <a:srcRect b="0" l="0" r="0" t="0"/>
          <a:stretch/>
        </p:blipFill>
        <p:spPr>
          <a:xfrm>
            <a:off x="454667" y="203920"/>
            <a:ext cx="4547395" cy="5514827"/>
          </a:xfrm>
          <a:prstGeom prst="rect">
            <a:avLst/>
          </a:prstGeom>
          <a:noFill/>
          <a:ln>
            <a:noFill/>
          </a:ln>
        </p:spPr>
      </p:pic>
      <p:pic>
        <p:nvPicPr>
          <p:cNvPr id="422" name="Google Shape;422;p42"/>
          <p:cNvPicPr preferRelativeResize="0"/>
          <p:nvPr/>
        </p:nvPicPr>
        <p:blipFill rotWithShape="1">
          <a:blip r:embed="rId3">
            <a:alphaModFix/>
          </a:blip>
          <a:srcRect b="0" l="0" r="0" t="0"/>
          <a:stretch/>
        </p:blipFill>
        <p:spPr>
          <a:xfrm>
            <a:off x="7892287" y="203920"/>
            <a:ext cx="4547395" cy="55148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4195294" y="0"/>
            <a:ext cx="9905998"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CLIENT INTERVIEW</a:t>
            </a:r>
            <a:endParaRPr b="0" i="0" sz="3600" u="none" cap="none" strike="noStrike">
              <a:solidFill>
                <a:schemeClr val="lt1"/>
              </a:solidFill>
              <a:latin typeface="Arial"/>
              <a:ea typeface="Arial"/>
              <a:cs typeface="Arial"/>
              <a:sym typeface="Arial"/>
            </a:endParaRPr>
          </a:p>
        </p:txBody>
      </p:sp>
      <p:pic>
        <p:nvPicPr>
          <p:cNvPr id="252" name="Google Shape;252;p21"/>
          <p:cNvPicPr preferRelativeResize="0"/>
          <p:nvPr/>
        </p:nvPicPr>
        <p:blipFill rotWithShape="1">
          <a:blip r:embed="rId3">
            <a:alphaModFix/>
          </a:blip>
          <a:srcRect b="0" l="0" r="0" t="0"/>
          <a:stretch/>
        </p:blipFill>
        <p:spPr>
          <a:xfrm>
            <a:off x="795291" y="1056066"/>
            <a:ext cx="4858533" cy="2035494"/>
          </a:xfrm>
          <a:prstGeom prst="rect">
            <a:avLst/>
          </a:prstGeom>
          <a:noFill/>
          <a:ln>
            <a:noFill/>
          </a:ln>
        </p:spPr>
      </p:pic>
      <p:sp>
        <p:nvSpPr>
          <p:cNvPr id="253" name="Google Shape;253;p21"/>
          <p:cNvSpPr txBox="1"/>
          <p:nvPr/>
        </p:nvSpPr>
        <p:spPr>
          <a:xfrm>
            <a:off x="640745" y="3142655"/>
            <a:ext cx="51676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The team is free to choose between IOS and Android</a:t>
            </a:r>
            <a:endParaRPr b="0" i="0" sz="1800" u="none" cap="none" strike="noStrike">
              <a:solidFill>
                <a:schemeClr val="lt1"/>
              </a:solidFill>
              <a:latin typeface="Arial"/>
              <a:ea typeface="Arial"/>
              <a:cs typeface="Arial"/>
              <a:sym typeface="Arial"/>
            </a:endParaRPr>
          </a:p>
        </p:txBody>
      </p:sp>
      <p:pic>
        <p:nvPicPr>
          <p:cNvPr id="254" name="Google Shape;254;p21"/>
          <p:cNvPicPr preferRelativeResize="0"/>
          <p:nvPr/>
        </p:nvPicPr>
        <p:blipFill rotWithShape="1">
          <a:blip r:embed="rId4">
            <a:alphaModFix/>
          </a:blip>
          <a:srcRect b="0" l="0" r="0" t="0"/>
          <a:stretch/>
        </p:blipFill>
        <p:spPr>
          <a:xfrm>
            <a:off x="6434321" y="1017430"/>
            <a:ext cx="4731662" cy="1918952"/>
          </a:xfrm>
          <a:prstGeom prst="rect">
            <a:avLst/>
          </a:prstGeom>
          <a:noFill/>
          <a:ln>
            <a:noFill/>
          </a:ln>
        </p:spPr>
      </p:pic>
      <p:sp>
        <p:nvSpPr>
          <p:cNvPr id="255" name="Google Shape;255;p21"/>
          <p:cNvSpPr txBox="1"/>
          <p:nvPr/>
        </p:nvSpPr>
        <p:spPr>
          <a:xfrm>
            <a:off x="6434321" y="2923502"/>
            <a:ext cx="560660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Hello Navi is a possible resource for Augmented manipulation</a:t>
            </a:r>
            <a:endParaRPr b="0" i="0" sz="1800" u="none" cap="none" strike="noStrike">
              <a:solidFill>
                <a:schemeClr val="lt1"/>
              </a:solidFill>
              <a:latin typeface="Arial"/>
              <a:ea typeface="Arial"/>
              <a:cs typeface="Arial"/>
              <a:sym typeface="Arial"/>
            </a:endParaRPr>
          </a:p>
        </p:txBody>
      </p:sp>
      <p:pic>
        <p:nvPicPr>
          <p:cNvPr id="256" name="Google Shape;256;p21"/>
          <p:cNvPicPr preferRelativeResize="0"/>
          <p:nvPr/>
        </p:nvPicPr>
        <p:blipFill rotWithShape="1">
          <a:blip r:embed="rId5">
            <a:alphaModFix/>
          </a:blip>
          <a:srcRect b="0" l="0" r="0" t="0"/>
          <a:stretch/>
        </p:blipFill>
        <p:spPr>
          <a:xfrm>
            <a:off x="795292" y="3718260"/>
            <a:ext cx="4858532" cy="2077233"/>
          </a:xfrm>
          <a:prstGeom prst="rect">
            <a:avLst/>
          </a:prstGeom>
          <a:noFill/>
          <a:ln>
            <a:noFill/>
          </a:ln>
        </p:spPr>
      </p:pic>
      <p:sp>
        <p:nvSpPr>
          <p:cNvPr id="257" name="Google Shape;257;p21"/>
          <p:cNvSpPr txBox="1"/>
          <p:nvPr/>
        </p:nvSpPr>
        <p:spPr>
          <a:xfrm>
            <a:off x="965914" y="5885645"/>
            <a:ext cx="48424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The Application should be user friendly</a:t>
            </a:r>
            <a:endParaRPr b="0" i="0" sz="1800" u="none" cap="none" strike="noStrike">
              <a:solidFill>
                <a:schemeClr val="lt1"/>
              </a:solidFill>
              <a:latin typeface="Arial"/>
              <a:ea typeface="Arial"/>
              <a:cs typeface="Arial"/>
              <a:sym typeface="Arial"/>
            </a:endParaRPr>
          </a:p>
        </p:txBody>
      </p:sp>
      <p:pic>
        <p:nvPicPr>
          <p:cNvPr id="258" name="Google Shape;258;p21"/>
          <p:cNvPicPr preferRelativeResize="0"/>
          <p:nvPr/>
        </p:nvPicPr>
        <p:blipFill rotWithShape="1">
          <a:blip r:embed="rId6">
            <a:alphaModFix/>
          </a:blip>
          <a:srcRect b="0" l="0" r="0" t="0"/>
          <a:stretch/>
        </p:blipFill>
        <p:spPr>
          <a:xfrm>
            <a:off x="6434321" y="3679412"/>
            <a:ext cx="4731662" cy="2116081"/>
          </a:xfrm>
          <a:prstGeom prst="rect">
            <a:avLst/>
          </a:prstGeom>
          <a:noFill/>
          <a:ln>
            <a:noFill/>
          </a:ln>
        </p:spPr>
      </p:pic>
      <p:sp>
        <p:nvSpPr>
          <p:cNvPr id="259" name="Google Shape;259;p21"/>
          <p:cNvSpPr txBox="1"/>
          <p:nvPr/>
        </p:nvSpPr>
        <p:spPr>
          <a:xfrm>
            <a:off x="6434321" y="5970659"/>
            <a:ext cx="473166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Inserting a map of the building and include a 3D guide from room to room</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064949" y="101160"/>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BACKGROUND RESEARCH AND RELEVANT</a:t>
            </a:r>
            <a:r>
              <a:rPr b="1" i="0" lang="en-US" sz="3600" u="sng" cap="none" strike="noStrike">
                <a:solidFill>
                  <a:schemeClr val="lt1"/>
                </a:solidFill>
                <a:latin typeface="Times New Roman"/>
                <a:ea typeface="Times New Roman"/>
                <a:cs typeface="Times New Roman"/>
                <a:sym typeface="Times New Roman"/>
              </a:rPr>
              <a:t> </a:t>
            </a:r>
            <a:r>
              <a:rPr b="1" i="0" lang="en-US" sz="3600" u="none" cap="none" strike="noStrike">
                <a:solidFill>
                  <a:schemeClr val="lt1"/>
                </a:solidFill>
                <a:latin typeface="Times New Roman"/>
                <a:ea typeface="Times New Roman"/>
                <a:cs typeface="Times New Roman"/>
                <a:sym typeface="Times New Roman"/>
              </a:rPr>
              <a:t>TECHNOLOGY</a:t>
            </a:r>
            <a:endParaRPr b="0" i="0" sz="3600" u="none" cap="none" strike="noStrike">
              <a:solidFill>
                <a:schemeClr val="lt1"/>
              </a:solidFill>
              <a:latin typeface="Times New Roman"/>
              <a:ea typeface="Times New Roman"/>
              <a:cs typeface="Times New Roman"/>
              <a:sym typeface="Times New Roman"/>
            </a:endParaRPr>
          </a:p>
        </p:txBody>
      </p:sp>
      <p:pic>
        <p:nvPicPr>
          <p:cNvPr id="265" name="Google Shape;265;p22"/>
          <p:cNvPicPr preferRelativeResize="0"/>
          <p:nvPr>
            <p:ph idx="1" type="body"/>
          </p:nvPr>
        </p:nvPicPr>
        <p:blipFill rotWithShape="1">
          <a:blip r:embed="rId3">
            <a:alphaModFix/>
          </a:blip>
          <a:srcRect b="0" l="0" r="0" t="0"/>
          <a:stretch/>
        </p:blipFill>
        <p:spPr>
          <a:xfrm>
            <a:off x="1064949" y="1529375"/>
            <a:ext cx="4701528" cy="2520971"/>
          </a:xfrm>
          <a:prstGeom prst="rect">
            <a:avLst/>
          </a:prstGeom>
          <a:noFill/>
          <a:ln>
            <a:noFill/>
          </a:ln>
        </p:spPr>
      </p:pic>
      <p:pic>
        <p:nvPicPr>
          <p:cNvPr id="266" name="Google Shape;266;p22"/>
          <p:cNvPicPr preferRelativeResize="0"/>
          <p:nvPr/>
        </p:nvPicPr>
        <p:blipFill rotWithShape="1">
          <a:blip r:embed="rId4">
            <a:alphaModFix/>
          </a:blip>
          <a:srcRect b="0" l="0" r="0" t="0"/>
          <a:stretch/>
        </p:blipFill>
        <p:spPr>
          <a:xfrm>
            <a:off x="1333126" y="4773767"/>
            <a:ext cx="7501780" cy="1797551"/>
          </a:xfrm>
          <a:prstGeom prst="rect">
            <a:avLst/>
          </a:prstGeom>
          <a:noFill/>
          <a:ln>
            <a:noFill/>
          </a:ln>
        </p:spPr>
      </p:pic>
      <p:pic>
        <p:nvPicPr>
          <p:cNvPr id="267" name="Google Shape;267;p22"/>
          <p:cNvPicPr preferRelativeResize="0"/>
          <p:nvPr/>
        </p:nvPicPr>
        <p:blipFill rotWithShape="1">
          <a:blip r:embed="rId5">
            <a:alphaModFix/>
          </a:blip>
          <a:srcRect b="0" l="0" r="0" t="0"/>
          <a:stretch/>
        </p:blipFill>
        <p:spPr>
          <a:xfrm>
            <a:off x="6248664" y="1529374"/>
            <a:ext cx="5151550" cy="2520972"/>
          </a:xfrm>
          <a:prstGeom prst="rect">
            <a:avLst/>
          </a:prstGeom>
          <a:noFill/>
          <a:ln>
            <a:noFill/>
          </a:ln>
        </p:spPr>
      </p:pic>
      <p:sp>
        <p:nvSpPr>
          <p:cNvPr id="268" name="Google Shape;268;p22"/>
          <p:cNvSpPr/>
          <p:nvPr/>
        </p:nvSpPr>
        <p:spPr>
          <a:xfrm>
            <a:off x="6248664" y="4050346"/>
            <a:ext cx="536191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iOnRoad is a free augmented reality driving safety app</a:t>
            </a:r>
            <a:endParaRPr/>
          </a:p>
        </p:txBody>
      </p:sp>
      <p:sp>
        <p:nvSpPr>
          <p:cNvPr id="269" name="Google Shape;269;p22"/>
          <p:cNvSpPr txBox="1"/>
          <p:nvPr/>
        </p:nvSpPr>
        <p:spPr>
          <a:xfrm>
            <a:off x="1064949" y="3950391"/>
            <a:ext cx="470152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Available technologies for designing navigation applications</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841586" y="311938"/>
            <a:ext cx="10364451" cy="86715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OBJECTIVES TREE</a:t>
            </a:r>
            <a:endParaRPr b="0" i="0" sz="3600" u="none" cap="none" strike="noStrike">
              <a:solidFill>
                <a:schemeClr val="lt1"/>
              </a:solidFill>
              <a:latin typeface="Times New Roman"/>
              <a:ea typeface="Times New Roman"/>
              <a:cs typeface="Times New Roman"/>
              <a:sym typeface="Times New Roman"/>
            </a:endParaRPr>
          </a:p>
        </p:txBody>
      </p:sp>
      <p:pic>
        <p:nvPicPr>
          <p:cNvPr descr="https://lh3.googleusercontent.com/d1t0cmZ7qOJjFTtUpmJFI3nuOo5fhULmEmarwEVNMk8SDl583bSxS44lPPqLC2jM-zt7ol0_YD5fDqTj-esWxlNu5OVOFtwSwRtOmpW0BM29IwpUcWuyVhF1MiTjpVNOwA" id="275" name="Google Shape;275;p23"/>
          <p:cNvPicPr preferRelativeResize="0"/>
          <p:nvPr/>
        </p:nvPicPr>
        <p:blipFill rotWithShape="1">
          <a:blip r:embed="rId3">
            <a:alphaModFix/>
          </a:blip>
          <a:srcRect b="0" l="0" r="0" t="0"/>
          <a:stretch/>
        </p:blipFill>
        <p:spPr>
          <a:xfrm>
            <a:off x="316832" y="1179095"/>
            <a:ext cx="11790947" cy="55102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COMPARISON CHART</a:t>
            </a:r>
            <a:endParaRPr b="0" i="0" sz="3600" u="none" cap="none" strike="noStrike">
              <a:solidFill>
                <a:schemeClr val="lt1"/>
              </a:solidFill>
              <a:latin typeface="Times New Roman"/>
              <a:ea typeface="Times New Roman"/>
              <a:cs typeface="Times New Roman"/>
              <a:sym typeface="Times New Roman"/>
            </a:endParaRPr>
          </a:p>
        </p:txBody>
      </p:sp>
      <p:pic>
        <p:nvPicPr>
          <p:cNvPr id="281" name="Google Shape;281;p24"/>
          <p:cNvPicPr preferRelativeResize="0"/>
          <p:nvPr/>
        </p:nvPicPr>
        <p:blipFill rotWithShape="1">
          <a:blip r:embed="rId3">
            <a:alphaModFix/>
          </a:blip>
          <a:srcRect b="0" l="0" r="0" t="0"/>
          <a:stretch/>
        </p:blipFill>
        <p:spPr>
          <a:xfrm>
            <a:off x="1141413" y="2097088"/>
            <a:ext cx="8992355" cy="1798471"/>
          </a:xfrm>
          <a:prstGeom prst="rect">
            <a:avLst/>
          </a:prstGeom>
          <a:noFill/>
          <a:ln>
            <a:noFill/>
          </a:ln>
        </p:spPr>
      </p:pic>
      <p:sp>
        <p:nvSpPr>
          <p:cNvPr id="282" name="Google Shape;282;p24"/>
          <p:cNvSpPr txBox="1"/>
          <p:nvPr/>
        </p:nvSpPr>
        <p:spPr>
          <a:xfrm>
            <a:off x="1141413" y="4283242"/>
            <a:ext cx="8992355" cy="15696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-1: The goal in the row is less important than the goal in the column.</a:t>
            </a:r>
            <a:endParaRPr/>
          </a:p>
          <a:p>
            <a:pPr indent="-342900" lvl="0" marL="342900" marR="0" rtl="0" algn="l">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0: The goal in the row is equally important to the goal in the column.</a:t>
            </a:r>
            <a:endParaRPr/>
          </a:p>
          <a:p>
            <a:pPr indent="-342900" lvl="0" marL="342900" marR="0" rtl="0" algn="l">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1: The goal in the row is more important than the goal in the column.</a:t>
            </a:r>
            <a:endParaRPr/>
          </a:p>
          <a:p>
            <a:pPr indent="-342900" lvl="0" marL="342900" marR="0" rtl="0" algn="l">
              <a:spcBef>
                <a:spcPts val="0"/>
              </a:spcBef>
              <a:spcAft>
                <a:spcPts val="0"/>
              </a:spcAft>
              <a:buClr>
                <a:schemeClr val="lt1"/>
              </a:buClr>
              <a:buSzPts val="2400"/>
              <a:buFont typeface="Noto Symbol"/>
              <a:buChar char="➢"/>
            </a:pPr>
            <a:r>
              <a:rPr b="0" i="0" lang="en-US" sz="2400" u="none" cap="none" strike="noStrike">
                <a:solidFill>
                  <a:schemeClr val="lt1"/>
                </a:solidFill>
                <a:latin typeface="Times New Roman"/>
                <a:ea typeface="Times New Roman"/>
                <a:cs typeface="Times New Roman"/>
                <a:sym typeface="Times New Roman"/>
              </a:rPr>
              <a:t>x: Cannot compare goal relative to itself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189539" y="125223"/>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Times New Roman"/>
              <a:buNone/>
            </a:pPr>
            <a:r>
              <a:rPr b="1" i="0" lang="en-US" sz="3600" u="none" cap="none" strike="noStrike">
                <a:solidFill>
                  <a:schemeClr val="lt1"/>
                </a:solidFill>
                <a:latin typeface="Times New Roman"/>
                <a:ea typeface="Times New Roman"/>
                <a:cs typeface="Times New Roman"/>
                <a:sym typeface="Times New Roman"/>
              </a:rPr>
              <a:t>PROBLEM DEFINITION</a:t>
            </a:r>
            <a:endParaRPr b="0" i="0" sz="3600" u="none" cap="none" strike="noStrike">
              <a:solidFill>
                <a:schemeClr val="lt1"/>
              </a:solidFill>
              <a:latin typeface="Times New Roman"/>
              <a:ea typeface="Times New Roman"/>
              <a:cs typeface="Times New Roman"/>
              <a:sym typeface="Times New Roman"/>
            </a:endParaRPr>
          </a:p>
        </p:txBody>
      </p:sp>
      <p:pic>
        <p:nvPicPr>
          <p:cNvPr id="288" name="Google Shape;288;p25"/>
          <p:cNvPicPr preferRelativeResize="0"/>
          <p:nvPr/>
        </p:nvPicPr>
        <p:blipFill rotWithShape="1">
          <a:blip r:embed="rId3">
            <a:alphaModFix/>
          </a:blip>
          <a:srcRect b="0" l="0" r="0" t="0"/>
          <a:stretch/>
        </p:blipFill>
        <p:spPr>
          <a:xfrm>
            <a:off x="867903" y="1479883"/>
            <a:ext cx="4098208" cy="2201780"/>
          </a:xfrm>
          <a:prstGeom prst="rect">
            <a:avLst/>
          </a:prstGeom>
          <a:noFill/>
          <a:ln>
            <a:noFill/>
          </a:ln>
        </p:spPr>
      </p:pic>
      <p:pic>
        <p:nvPicPr>
          <p:cNvPr id="289" name="Google Shape;289;p25"/>
          <p:cNvPicPr preferRelativeResize="0"/>
          <p:nvPr/>
        </p:nvPicPr>
        <p:blipFill rotWithShape="1">
          <a:blip r:embed="rId4">
            <a:alphaModFix/>
          </a:blip>
          <a:srcRect b="0" l="0" r="0" t="0"/>
          <a:stretch/>
        </p:blipFill>
        <p:spPr>
          <a:xfrm>
            <a:off x="5804354" y="1479883"/>
            <a:ext cx="4452939" cy="2201779"/>
          </a:xfrm>
          <a:prstGeom prst="rect">
            <a:avLst/>
          </a:prstGeom>
          <a:noFill/>
          <a:ln>
            <a:noFill/>
          </a:ln>
        </p:spPr>
      </p:pic>
      <p:pic>
        <p:nvPicPr>
          <p:cNvPr id="290" name="Google Shape;290;p25"/>
          <p:cNvPicPr preferRelativeResize="0"/>
          <p:nvPr/>
        </p:nvPicPr>
        <p:blipFill rotWithShape="1">
          <a:blip r:embed="rId5">
            <a:alphaModFix/>
          </a:blip>
          <a:srcRect b="0" l="0" r="0" t="0"/>
          <a:stretch/>
        </p:blipFill>
        <p:spPr>
          <a:xfrm>
            <a:off x="817685" y="4013637"/>
            <a:ext cx="4148426" cy="2519509"/>
          </a:xfrm>
          <a:prstGeom prst="rect">
            <a:avLst/>
          </a:prstGeom>
          <a:noFill/>
          <a:ln>
            <a:noFill/>
          </a:ln>
        </p:spPr>
      </p:pic>
      <p:pic>
        <p:nvPicPr>
          <p:cNvPr id="291" name="Google Shape;291;p25"/>
          <p:cNvPicPr preferRelativeResize="0"/>
          <p:nvPr/>
        </p:nvPicPr>
        <p:blipFill rotWithShape="1">
          <a:blip r:embed="rId6">
            <a:alphaModFix/>
          </a:blip>
          <a:srcRect b="0" l="0" r="0" t="0"/>
          <a:stretch/>
        </p:blipFill>
        <p:spPr>
          <a:xfrm>
            <a:off x="5804353" y="4013637"/>
            <a:ext cx="4452939" cy="26029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141413" y="-48232"/>
            <a:ext cx="9905998" cy="147857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b="0" i="0" lang="en-US" sz="3600" u="none" cap="none" strike="noStrike">
                <a:solidFill>
                  <a:schemeClr val="lt1"/>
                </a:solidFill>
                <a:latin typeface="Arial"/>
                <a:ea typeface="Arial"/>
                <a:cs typeface="Arial"/>
                <a:sym typeface="Arial"/>
              </a:rPr>
              <a:t>GANTT CHART</a:t>
            </a:r>
            <a:endParaRPr b="0" i="0" sz="3600" u="none" cap="none" strike="noStrike">
              <a:solidFill>
                <a:schemeClr val="lt1"/>
              </a:solidFill>
              <a:latin typeface="Arial"/>
              <a:ea typeface="Arial"/>
              <a:cs typeface="Arial"/>
              <a:sym typeface="Arial"/>
            </a:endParaRPr>
          </a:p>
        </p:txBody>
      </p:sp>
      <p:pic>
        <p:nvPicPr>
          <p:cNvPr id="297" name="Google Shape;297;p26"/>
          <p:cNvPicPr preferRelativeResize="0"/>
          <p:nvPr/>
        </p:nvPicPr>
        <p:blipFill rotWithShape="1">
          <a:blip r:embed="rId3">
            <a:alphaModFix/>
          </a:blip>
          <a:srcRect b="0" l="0" r="0" t="0"/>
          <a:stretch/>
        </p:blipFill>
        <p:spPr>
          <a:xfrm>
            <a:off x="1495425" y="1192793"/>
            <a:ext cx="9320182" cy="4788907"/>
          </a:xfrm>
          <a:prstGeom prst="rect">
            <a:avLst/>
          </a:prstGeom>
          <a:noFill/>
          <a:ln>
            <a:noFill/>
          </a:ln>
        </p:spPr>
      </p:pic>
      <p:pic>
        <p:nvPicPr>
          <p:cNvPr id="298" name="Google Shape;298;p26"/>
          <p:cNvPicPr preferRelativeResize="0"/>
          <p:nvPr/>
        </p:nvPicPr>
        <p:blipFill rotWithShape="1">
          <a:blip r:embed="rId3">
            <a:alphaModFix/>
          </a:blip>
          <a:srcRect b="63580" l="0" r="0" t="24618"/>
          <a:stretch/>
        </p:blipFill>
        <p:spPr>
          <a:xfrm>
            <a:off x="1495425" y="2371725"/>
            <a:ext cx="9320184" cy="5651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3250" u="none" cap="none" strike="noStrike">
                <a:solidFill>
                  <a:schemeClr val="dk1"/>
                </a:solidFill>
                <a:latin typeface="Arial"/>
                <a:ea typeface="Arial"/>
                <a:cs typeface="Arial"/>
                <a:sym typeface="Arial"/>
              </a:rPr>
              <a:t>CONSTRAINTS ARE THE DESIGN SPECIFICATIONS AND LIMITS IMPOSED BY THE ENVIRONMENT AND THE CLIENT.</a:t>
            </a:r>
            <a:endParaRPr b="0" i="0" sz="3250" u="none" cap="none" strike="noStrike">
              <a:solidFill>
                <a:schemeClr val="lt1"/>
              </a:solidFill>
              <a:latin typeface="Arial"/>
              <a:ea typeface="Arial"/>
              <a:cs typeface="Arial"/>
              <a:sym typeface="Arial"/>
            </a:endParaRPr>
          </a:p>
        </p:txBody>
      </p:sp>
      <p:pic>
        <p:nvPicPr>
          <p:cNvPr id="304" name="Google Shape;304;p27"/>
          <p:cNvPicPr preferRelativeResize="0"/>
          <p:nvPr/>
        </p:nvPicPr>
        <p:blipFill rotWithShape="1">
          <a:blip r:embed="rId3">
            <a:alphaModFix/>
          </a:blip>
          <a:srcRect b="0" l="0" r="0" t="0"/>
          <a:stretch/>
        </p:blipFill>
        <p:spPr>
          <a:xfrm>
            <a:off x="1117600" y="2489200"/>
            <a:ext cx="3429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